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sldIdLst>
    <p:sldId id="258" r:id="rId2"/>
    <p:sldId id="300" r:id="rId3"/>
    <p:sldId id="264" r:id="rId4"/>
    <p:sldId id="302" r:id="rId5"/>
    <p:sldId id="304" r:id="rId6"/>
    <p:sldId id="305" r:id="rId7"/>
    <p:sldId id="296" r:id="rId8"/>
    <p:sldId id="297" r:id="rId9"/>
    <p:sldId id="303" r:id="rId10"/>
    <p:sldId id="298" r:id="rId11"/>
    <p:sldId id="288" r:id="rId12"/>
    <p:sldId id="263" r:id="rId13"/>
    <p:sldId id="265" r:id="rId14"/>
    <p:sldId id="282" r:id="rId15"/>
    <p:sldId id="295" r:id="rId16"/>
    <p:sldId id="273" r:id="rId17"/>
    <p:sldId id="293" r:id="rId18"/>
    <p:sldId id="294" r:id="rId19"/>
    <p:sldId id="301" r:id="rId20"/>
    <p:sldId id="259" r:id="rId21"/>
    <p:sldId id="292" r:id="rId22"/>
    <p:sldId id="299" r:id="rId23"/>
    <p:sldId id="281" r:id="rId24"/>
    <p:sldId id="306" r:id="rId25"/>
    <p:sldId id="270" r:id="rId26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C00"/>
    <a:srgbClr val="038D81"/>
    <a:srgbClr val="279982"/>
    <a:srgbClr val="19908E"/>
    <a:srgbClr val="096E65"/>
    <a:srgbClr val="01303F"/>
    <a:srgbClr val="011D3E"/>
    <a:srgbClr val="038379"/>
    <a:srgbClr val="016E78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/>
    <p:restoredTop sz="94648"/>
  </p:normalViewPr>
  <p:slideViewPr>
    <p:cSldViewPr snapToGrid="0" snapToObjects="1">
      <p:cViewPr varScale="1">
        <p:scale>
          <a:sx n="74" d="100"/>
          <a:sy n="74" d="100"/>
        </p:scale>
        <p:origin x="134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4-4427-B8AA-EC792922D02C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794-4427-B8AA-EC792922D02C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6794-4427-B8AA-EC792922D0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50"/>
        <c:axId val="1817316592"/>
        <c:axId val="1822867056"/>
      </c:barChart>
      <c:catAx>
        <c:axId val="181731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pPr>
            <a:endParaRPr lang="zh-CN"/>
          </a:p>
        </c:txPr>
        <c:crossAx val="1822867056"/>
        <c:crosses val="autoZero"/>
        <c:auto val="1"/>
        <c:lblAlgn val="ctr"/>
        <c:lblOffset val="100"/>
        <c:noMultiLvlLbl val="0"/>
      </c:catAx>
      <c:valAx>
        <c:axId val="1822867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1731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accent2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B2-42A2-A3E6-056C4C87E6A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B2-42A2-A3E6-056C4C87E6A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B2-42A2-A3E6-056C4C87E6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B2-42A2-A3E6-056C4C87E6AE}"/>
              </c:ext>
            </c:extLst>
          </c:dPt>
          <c:cat>
            <c:strRef>
              <c:f>工作表1!$A$2:$A$5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B2-42A2-A3E6-056C4C87E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4962899870062405"/>
          <c:y val="0.36288449758819402"/>
          <c:w val="0.18263274912680799"/>
          <c:h val="0.27423070037958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Microsoft YaHei" charset="0"/>
              <a:ea typeface="Microsoft YaHei" charset="0"/>
              <a:cs typeface="Microsoft YaHei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3394456">
            <a:off x="-1403129" y="-2766002"/>
            <a:ext cx="3995338" cy="55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9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3394456">
            <a:off x="-1403129" y="-2766002"/>
            <a:ext cx="3995338" cy="5532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745267">
            <a:off x="7652142" y="-3117199"/>
            <a:ext cx="4502622" cy="62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58282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6369" y="1639476"/>
            <a:ext cx="5060011" cy="70061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84892">
            <a:off x="8649078" y="1300237"/>
            <a:ext cx="6003132" cy="83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9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5636501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r>
              <a:rPr kumimoji="1" lang="en-US" altLang="zh-CN" sz="1600" b="1" dirty="0"/>
              <a:t>LOGO&amp;PIC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dirty="0">
                <a:solidFill>
                  <a:srgbClr val="000000"/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67">
                <a:solidFill>
                  <a:srgbClr val="000000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000000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2" y="841948"/>
            <a:ext cx="3727457" cy="4092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Century Gothic</a:t>
            </a:r>
            <a:endParaRPr lang="zh-CN" altLang="en-US" sz="1333" dirty="0">
              <a:solidFill>
                <a:srgbClr val="FFFFFF"/>
              </a:solidFill>
              <a:latin typeface="Segoe UI Light"/>
              <a:ea typeface="微软雅黑" charset="0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www.zcool.com.cn</a:t>
            </a: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www.iconfinder.com</a:t>
            </a: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kumimoji="1" lang="en-US" altLang="zh-CN" sz="1333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 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如有建议请联系 </a:t>
            </a:r>
            <a:r>
              <a:rPr lang="zh-CN" altLang="en-US" sz="1333" dirty="0">
                <a:solidFill>
                  <a:prstClr val="white"/>
                </a:solidFill>
                <a:latin typeface="Segoe UI Light" charset="0"/>
                <a:ea typeface="Segoe UI Light" charset="0"/>
                <a:cs typeface="Segoe UI Light" charset="0"/>
              </a:rPr>
              <a:t>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67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srgbClr val="000000"/>
                </a:solidFill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dirty="0">
                <a:solidFill>
                  <a:srgbClr val="000000"/>
                </a:solidFill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dirty="0">
                <a:solidFill>
                  <a:srgbClr val="000000"/>
                </a:solidFill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58282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263927">
            <a:off x="4966339" y="-364635"/>
            <a:ext cx="7805683" cy="108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0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609902">
            <a:off x="4966339" y="-364635"/>
            <a:ext cx="7805683" cy="108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256109">
            <a:off x="2682959" y="-4753433"/>
            <a:ext cx="9231481" cy="127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34421">
            <a:off x="3635267" y="-2437084"/>
            <a:ext cx="5704489" cy="7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693333" y="-1693332"/>
            <a:ext cx="880533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009431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49286"/>
            <a:ext cx="7638757" cy="105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3394456">
            <a:off x="-1403129" y="-2766002"/>
            <a:ext cx="3995338" cy="553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6897" y="787802"/>
            <a:ext cx="6149961" cy="85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58282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688103" y="-4171852"/>
            <a:ext cx="5329618" cy="7379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527096">
            <a:off x="-2033952" y="2104863"/>
            <a:ext cx="6231624" cy="86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31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79" r:id="rId7"/>
    <p:sldLayoutId id="2147483681" r:id="rId8"/>
    <p:sldLayoutId id="2147483689" r:id="rId9"/>
    <p:sldLayoutId id="2147483690" r:id="rId10"/>
    <p:sldLayoutId id="2147483692" r:id="rId11"/>
    <p:sldLayoutId id="2147483688" r:id="rId12"/>
    <p:sldLayoutId id="2147483662" r:id="rId13"/>
    <p:sldLayoutId id="2147483664" r:id="rId14"/>
    <p:sldLayoutId id="2147483663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00AE0A-4FA9-4C31-B149-AFC1C301FF4A}"/>
              </a:ext>
            </a:extLst>
          </p:cNvPr>
          <p:cNvSpPr/>
          <p:nvPr/>
        </p:nvSpPr>
        <p:spPr>
          <a:xfrm>
            <a:off x="246565" y="3872848"/>
            <a:ext cx="8920065" cy="2985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Group Name: </a:t>
            </a:r>
          </a:p>
          <a:p>
            <a:pPr algn="ctr"/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Members: </a:t>
            </a:r>
            <a:r>
              <a:rPr lang="zh-CN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金  旻 浙江大学</a:t>
            </a:r>
            <a:endParaRPr lang="en-US" altLang="zh-CN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            </a:t>
            </a:r>
            <a:r>
              <a:rPr lang="zh-CN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方   舟 西安交通大学</a:t>
            </a:r>
            <a:endParaRPr lang="en-US" altLang="zh-CN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        蒋湘祺 西安交通大学</a:t>
            </a:r>
            <a:endParaRPr lang="en-US" altLang="zh-CN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             </a:t>
            </a:r>
            <a:r>
              <a:rPr lang="zh-CN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王子彦 南方科技大学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CB633B-1B02-4C3D-A980-3F16FBF98D2F}"/>
              </a:ext>
            </a:extLst>
          </p:cNvPr>
          <p:cNvSpPr txBox="1"/>
          <p:nvPr/>
        </p:nvSpPr>
        <p:spPr>
          <a:xfrm>
            <a:off x="864931" y="1513297"/>
            <a:ext cx="96391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88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 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B</a:t>
            </a:r>
            <a:r>
              <a:rPr kumimoji="1" lang="en-US" altLang="zh-CN" sz="88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e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au</a:t>
            </a:r>
            <a:r>
              <a:rPr kumimoji="1" lang="en-US" altLang="zh-CN" sz="11500" dirty="0" err="1">
                <a:solidFill>
                  <a:srgbClr val="011D3E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t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if</a:t>
            </a:r>
            <a:r>
              <a:rPr kumimoji="1" lang="en-US" altLang="zh-CN" sz="88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n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l</a:t>
            </a:r>
            <a:r>
              <a:rPr kumimoji="1" lang="en-US" altLang="zh-CN" sz="88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 Worl</a:t>
            </a:r>
            <a:r>
              <a:rPr kumimoji="1" lang="en-US" altLang="zh-CN" sz="88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d</a:t>
            </a:r>
            <a:endParaRPr kumimoji="1" lang="zh-CN" altLang="en-US" sz="8800" dirty="0">
              <a:solidFill>
                <a:srgbClr val="F23C00"/>
              </a:solidFill>
              <a:effectLst>
                <a:outerShdw blurRad="177800" dist="152400" dir="5400000" sx="106000" sy="106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2131" y="692171"/>
            <a:ext cx="73645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>
                <a:solidFill>
                  <a:schemeClr val="accent2"/>
                </a:solidFill>
              </a:rPr>
              <a:t>Confidence</a:t>
            </a:r>
            <a:endParaRPr kumimoji="1" lang="zh-CN" altLang="en-US" sz="9600" dirty="0">
              <a:solidFill>
                <a:schemeClr val="accent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15A86A1-5249-4414-A7FF-31BDF7B65CF5}"/>
              </a:ext>
            </a:extLst>
          </p:cNvPr>
          <p:cNvGrpSpPr/>
          <p:nvPr/>
        </p:nvGrpSpPr>
        <p:grpSpPr>
          <a:xfrm>
            <a:off x="7151823" y="4359418"/>
            <a:ext cx="4846198" cy="2215991"/>
            <a:chOff x="3567798" y="998483"/>
            <a:chExt cx="4846198" cy="221599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933E5E1-CE59-4700-B836-BECF4073582D}"/>
                </a:ext>
              </a:extLst>
            </p:cNvPr>
            <p:cNvSpPr txBox="1"/>
            <p:nvPr/>
          </p:nvSpPr>
          <p:spPr>
            <a:xfrm>
              <a:off x="3567798" y="1988490"/>
              <a:ext cx="48461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400" dirty="0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A B</a:t>
              </a:r>
              <a:r>
                <a:rPr kumimoji="1" lang="en-US" altLang="zh-CN" sz="4400" dirty="0">
                  <a:solidFill>
                    <a:srgbClr val="F23C00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e</a:t>
              </a:r>
              <a:r>
                <a:rPr kumimoji="1" lang="en-US" altLang="zh-CN" sz="4400" dirty="0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au</a:t>
              </a:r>
              <a:r>
                <a:rPr kumimoji="1" lang="en-US" altLang="zh-CN" sz="4400" dirty="0">
                  <a:solidFill>
                    <a:srgbClr val="011D3E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t</a:t>
              </a:r>
              <a:r>
                <a:rPr kumimoji="1" lang="en-US" altLang="zh-CN" sz="4400" dirty="0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iful Worl</a:t>
              </a:r>
              <a:r>
                <a:rPr kumimoji="1" lang="en-US" altLang="zh-CN" sz="4400" dirty="0">
                  <a:solidFill>
                    <a:srgbClr val="F23C00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d</a:t>
              </a:r>
              <a:endParaRPr kumimoji="1" lang="zh-CN" altLang="en-US" sz="44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79D2AC-161A-4F8D-B26C-E913BB805A0E}"/>
                </a:ext>
              </a:extLst>
            </p:cNvPr>
            <p:cNvSpPr txBox="1"/>
            <p:nvPr/>
          </p:nvSpPr>
          <p:spPr>
            <a:xfrm>
              <a:off x="5263644" y="998483"/>
              <a:ext cx="103205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800" dirty="0">
                  <a:solidFill>
                    <a:srgbClr val="F23C00">
                      <a:alpha val="39000"/>
                    </a:srgbClr>
                  </a:solidFill>
                </a:rPr>
                <a:t>n</a:t>
              </a:r>
              <a:endParaRPr lang="zh-CN" altLang="en-US" sz="13800" dirty="0">
                <a:solidFill>
                  <a:srgbClr val="F23C00">
                    <a:alpha val="39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31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7165" y="1917516"/>
            <a:ext cx="883767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500" dirty="0">
                <a:solidFill>
                  <a:schemeClr val="bg1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THANK</a:t>
            </a:r>
            <a:r>
              <a:rPr kumimoji="1" lang="zh-CN" altLang="en-US" sz="11500" dirty="0">
                <a:solidFill>
                  <a:schemeClr val="bg1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kumimoji="1" lang="en-US" altLang="zh-CN" sz="11500" dirty="0">
                <a:solidFill>
                  <a:schemeClr val="bg1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YOU!</a:t>
            </a:r>
            <a:endParaRPr kumimoji="1" lang="zh-CN" altLang="en-US" sz="11500" dirty="0">
              <a:solidFill>
                <a:schemeClr val="bg1"/>
              </a:solidFill>
              <a:effectLst>
                <a:outerShdw blurRad="177800" dist="152400" dir="5400000" sx="106000" sy="106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00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ONE</a:t>
            </a:r>
            <a:r>
              <a:rPr kumimoji="1" lang="zh-CN" altLang="en-US" dirty="0"/>
              <a:t> 工作回顾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4375463"/>
            <a:ext cx="12192000" cy="24818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8"/>
          <p:cNvSpPr txBox="1"/>
          <p:nvPr/>
        </p:nvSpPr>
        <p:spPr>
          <a:xfrm>
            <a:off x="1583523" y="2709515"/>
            <a:ext cx="425018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2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8-14</a:t>
            </a:r>
            <a:r>
              <a:rPr lang="zh-CN" altLang="en-US" sz="12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号字，</a:t>
            </a:r>
            <a:r>
              <a:rPr lang="en-US" altLang="zh-CN" sz="12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1.3</a:t>
            </a:r>
            <a:r>
              <a:rPr lang="zh-CN" altLang="en-US" sz="12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倍字间距。</a:t>
            </a:r>
          </a:p>
        </p:txBody>
      </p:sp>
      <p:sp>
        <p:nvSpPr>
          <p:cNvPr id="6" name="矩形 5"/>
          <p:cNvSpPr/>
          <p:nvPr/>
        </p:nvSpPr>
        <p:spPr>
          <a:xfrm>
            <a:off x="1583523" y="2288951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sz="1600" b="1" dirty="0">
              <a:solidFill>
                <a:schemeClr val="accent2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697517721"/>
              </p:ext>
            </p:extLst>
          </p:nvPr>
        </p:nvGraphicFramePr>
        <p:xfrm>
          <a:off x="6809790" y="1490271"/>
          <a:ext cx="4918555" cy="327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矩形 14"/>
          <p:cNvSpPr/>
          <p:nvPr/>
        </p:nvSpPr>
        <p:spPr>
          <a:xfrm>
            <a:off x="918597" y="4375463"/>
            <a:ext cx="4915108" cy="2482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8"/>
          <p:cNvSpPr txBox="1"/>
          <p:nvPr/>
        </p:nvSpPr>
        <p:spPr>
          <a:xfrm>
            <a:off x="1410284" y="5220068"/>
            <a:ext cx="349318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7" name="矩形 16"/>
          <p:cNvSpPr/>
          <p:nvPr/>
        </p:nvSpPr>
        <p:spPr>
          <a:xfrm>
            <a:off x="1410284" y="4799503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sz="16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6809789" y="5426278"/>
            <a:ext cx="491855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9" name="矩形 18"/>
          <p:cNvSpPr/>
          <p:nvPr/>
        </p:nvSpPr>
        <p:spPr>
          <a:xfrm>
            <a:off x="6809790" y="5005713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sz="16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3" name="图片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003" y="621606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4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ONE</a:t>
            </a:r>
            <a:r>
              <a:rPr kumimoji="1" lang="zh-CN" altLang="en-US" dirty="0"/>
              <a:t> 工作回顾</a:t>
            </a:r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776808933"/>
              </p:ext>
            </p:extLst>
          </p:nvPr>
        </p:nvGraphicFramePr>
        <p:xfrm>
          <a:off x="6933726" y="2998319"/>
          <a:ext cx="4874646" cy="328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reeform 6"/>
          <p:cNvSpPr>
            <a:spLocks/>
          </p:cNvSpPr>
          <p:nvPr/>
        </p:nvSpPr>
        <p:spPr bwMode="auto">
          <a:xfrm>
            <a:off x="8542560" y="4327059"/>
            <a:ext cx="720151" cy="612835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文本框 8"/>
          <p:cNvSpPr txBox="1"/>
          <p:nvPr/>
        </p:nvSpPr>
        <p:spPr>
          <a:xfrm>
            <a:off x="1001748" y="1986455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1748" y="1063125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accent1"/>
                </a:solidFill>
              </a:rPr>
              <a:t>64</a:t>
            </a:r>
            <a:r>
              <a:rPr kumimoji="1" lang="en-US" altLang="zh-CN" sz="2000" b="1" dirty="0">
                <a:solidFill>
                  <a:schemeClr val="accent1"/>
                </a:solidFill>
              </a:rPr>
              <a:t>%</a:t>
            </a:r>
            <a:endParaRPr kumimoji="1" lang="zh-CN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94" y="1389305"/>
            <a:ext cx="1856598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800" b="1" dirty="0">
                <a:solidFill>
                  <a:schemeClr val="bg1"/>
                </a:solidFill>
              </a:rPr>
              <a:t>TITLE</a:t>
            </a:r>
            <a:r>
              <a:rPr kumimoji="1" lang="zh-CN" altLang="en-US" sz="28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</a:rPr>
              <a:t>HERE</a:t>
            </a:r>
            <a:endParaRPr kumimoji="1"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3224093" y="4473613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3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24093" y="3550283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accent3"/>
                </a:solidFill>
              </a:rPr>
              <a:t>25</a:t>
            </a:r>
            <a:r>
              <a:rPr kumimoji="1" lang="en-US" altLang="zh-CN" sz="2000" b="1" dirty="0">
                <a:solidFill>
                  <a:schemeClr val="accent3"/>
                </a:solidFill>
              </a:rPr>
              <a:t>%</a:t>
            </a:r>
            <a:endParaRPr kumimoji="1" lang="zh-CN" altLang="en-US" sz="5400" b="1" dirty="0">
              <a:solidFill>
                <a:schemeClr val="accent3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18139" y="3876463"/>
            <a:ext cx="1856598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800" b="1" dirty="0">
                <a:solidFill>
                  <a:schemeClr val="bg1"/>
                </a:solidFill>
              </a:rPr>
              <a:t>TITLE</a:t>
            </a:r>
            <a:r>
              <a:rPr kumimoji="1" lang="zh-CN" altLang="en-US" sz="28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</a:rPr>
              <a:t>HERE</a:t>
            </a:r>
            <a:endParaRPr kumimoji="1"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4916332" y="1986455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16332" y="1063125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accent5"/>
                </a:solidFill>
              </a:rPr>
              <a:t>11</a:t>
            </a:r>
            <a:r>
              <a:rPr kumimoji="1" lang="en-US" altLang="zh-CN" sz="2000" b="1" dirty="0">
                <a:solidFill>
                  <a:schemeClr val="accent5"/>
                </a:solidFill>
              </a:rPr>
              <a:t>%</a:t>
            </a:r>
            <a:endParaRPr kumimoji="1" lang="zh-CN" altLang="en-US" sz="5400" b="1" dirty="0">
              <a:solidFill>
                <a:schemeClr val="accent5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10378" y="1389305"/>
            <a:ext cx="1856598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800" b="1" dirty="0">
                <a:solidFill>
                  <a:schemeClr val="bg1"/>
                </a:solidFill>
              </a:rPr>
              <a:t>TITLE</a:t>
            </a:r>
            <a:r>
              <a:rPr kumimoji="1" lang="zh-CN" altLang="en-US" sz="28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</a:rPr>
              <a:t>HERE</a:t>
            </a:r>
            <a:endParaRPr kumimoji="1"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003" y="621606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99936"/>
            <a:ext cx="6096001" cy="400445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“WIN AND FAIL” Principle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096000" y="1599936"/>
            <a:ext cx="6095999" cy="400445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3618" y="4002968"/>
            <a:ext cx="3669653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Solve various of problems causing by disasters</a:t>
            </a:r>
            <a:endParaRPr lang="zh-CN" altLang="en-US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20872" y="3530252"/>
            <a:ext cx="651140" cy="417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Win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58186" y="4002968"/>
            <a:ext cx="3669653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Let the </a:t>
            </a:r>
            <a:r>
              <a:rPr lang="en-US" altLang="zh-CN" dirty="0">
                <a:solidFill>
                  <a:srgbClr val="F23C00"/>
                </a:solidFill>
                <a:latin typeface="Microsoft YaHei" charset="0"/>
                <a:ea typeface="Microsoft YaHei" charset="0"/>
                <a:cs typeface="Microsoft YaHei" charset="0"/>
              </a:rPr>
              <a:t>tragedy</a:t>
            </a: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 happen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Fail in solving the disasters</a:t>
            </a:r>
            <a:endParaRPr lang="zh-CN" altLang="en-US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604952" y="3530864"/>
            <a:ext cx="576120" cy="417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Fail</a:t>
            </a:r>
          </a:p>
        </p:txBody>
      </p:sp>
      <p:grpSp>
        <p:nvGrpSpPr>
          <p:cNvPr id="22" name="组 21"/>
          <p:cNvGrpSpPr/>
          <p:nvPr/>
        </p:nvGrpSpPr>
        <p:grpSpPr>
          <a:xfrm>
            <a:off x="4615978" y="1342102"/>
            <a:ext cx="3112752" cy="4520118"/>
            <a:chOff x="4615978" y="1342102"/>
            <a:chExt cx="3112752" cy="4520118"/>
          </a:xfrm>
        </p:grpSpPr>
        <p:sp>
          <p:nvSpPr>
            <p:cNvPr id="18" name="三角形 17"/>
            <p:cNvSpPr/>
            <p:nvPr/>
          </p:nvSpPr>
          <p:spPr>
            <a:xfrm>
              <a:off x="6628776" y="1342102"/>
              <a:ext cx="497902" cy="257833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三角形 16"/>
            <p:cNvSpPr/>
            <p:nvPr/>
          </p:nvSpPr>
          <p:spPr>
            <a:xfrm>
              <a:off x="4919358" y="1342103"/>
              <a:ext cx="497902" cy="257833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1" name="组 20"/>
            <p:cNvGrpSpPr/>
            <p:nvPr/>
          </p:nvGrpSpPr>
          <p:grpSpPr>
            <a:xfrm rot="10800000">
              <a:off x="4919563" y="5577816"/>
              <a:ext cx="2207320" cy="257834"/>
              <a:chOff x="5071758" y="1494502"/>
              <a:chExt cx="2207320" cy="257834"/>
            </a:xfrm>
          </p:grpSpPr>
          <p:sp>
            <p:nvSpPr>
              <p:cNvPr id="19" name="三角形 18"/>
              <p:cNvSpPr/>
              <p:nvPr/>
            </p:nvSpPr>
            <p:spPr>
              <a:xfrm>
                <a:off x="6781176" y="1494502"/>
                <a:ext cx="497902" cy="257833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三角形 19"/>
              <p:cNvSpPr/>
              <p:nvPr/>
            </p:nvSpPr>
            <p:spPr>
              <a:xfrm>
                <a:off x="5071758" y="1494503"/>
                <a:ext cx="497902" cy="257833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8" name="组 7"/>
            <p:cNvGrpSpPr/>
            <p:nvPr/>
          </p:nvGrpSpPr>
          <p:grpSpPr>
            <a:xfrm>
              <a:off x="4615978" y="1342104"/>
              <a:ext cx="3112752" cy="4520116"/>
              <a:chOff x="4793533" y="1599936"/>
              <a:chExt cx="2757642" cy="400445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904610" y="2466535"/>
                <a:ext cx="2271252" cy="22712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" name="Freeform 8"/>
              <p:cNvSpPr>
                <a:spLocks noEditPoints="1"/>
              </p:cNvSpPr>
              <p:nvPr/>
            </p:nvSpPr>
            <p:spPr bwMode="auto">
              <a:xfrm>
                <a:off x="4793533" y="1599936"/>
                <a:ext cx="2757642" cy="4004451"/>
              </a:xfrm>
              <a:custGeom>
                <a:avLst/>
                <a:gdLst>
                  <a:gd name="T0" fmla="*/ 236 w 376"/>
                  <a:gd name="T1" fmla="*/ 352 h 546"/>
                  <a:gd name="T2" fmla="*/ 154 w 376"/>
                  <a:gd name="T3" fmla="*/ 276 h 546"/>
                  <a:gd name="T4" fmla="*/ 188 w 376"/>
                  <a:gd name="T5" fmla="*/ 170 h 546"/>
                  <a:gd name="T6" fmla="*/ 188 w 376"/>
                  <a:gd name="T7" fmla="*/ 268 h 546"/>
                  <a:gd name="T8" fmla="*/ 376 w 376"/>
                  <a:gd name="T9" fmla="*/ 238 h 546"/>
                  <a:gd name="T10" fmla="*/ 338 w 376"/>
                  <a:gd name="T11" fmla="*/ 306 h 546"/>
                  <a:gd name="T12" fmla="*/ 334 w 376"/>
                  <a:gd name="T13" fmla="*/ 322 h 546"/>
                  <a:gd name="T14" fmla="*/ 322 w 376"/>
                  <a:gd name="T15" fmla="*/ 350 h 546"/>
                  <a:gd name="T16" fmla="*/ 306 w 376"/>
                  <a:gd name="T17" fmla="*/ 376 h 546"/>
                  <a:gd name="T18" fmla="*/ 284 w 376"/>
                  <a:gd name="T19" fmla="*/ 398 h 546"/>
                  <a:gd name="T20" fmla="*/ 274 w 376"/>
                  <a:gd name="T21" fmla="*/ 546 h 546"/>
                  <a:gd name="T22" fmla="*/ 68 w 376"/>
                  <a:gd name="T23" fmla="*/ 408 h 546"/>
                  <a:gd name="T24" fmla="*/ 54 w 376"/>
                  <a:gd name="T25" fmla="*/ 396 h 546"/>
                  <a:gd name="T26" fmla="*/ 28 w 376"/>
                  <a:gd name="T27" fmla="*/ 366 h 546"/>
                  <a:gd name="T28" fmla="*/ 10 w 376"/>
                  <a:gd name="T29" fmla="*/ 332 h 546"/>
                  <a:gd name="T30" fmla="*/ 2 w 376"/>
                  <a:gd name="T31" fmla="*/ 292 h 546"/>
                  <a:gd name="T32" fmla="*/ 0 w 376"/>
                  <a:gd name="T33" fmla="*/ 272 h 546"/>
                  <a:gd name="T34" fmla="*/ 4 w 376"/>
                  <a:gd name="T35" fmla="*/ 232 h 546"/>
                  <a:gd name="T36" fmla="*/ 18 w 376"/>
                  <a:gd name="T37" fmla="*/ 196 h 546"/>
                  <a:gd name="T38" fmla="*/ 40 w 376"/>
                  <a:gd name="T39" fmla="*/ 162 h 546"/>
                  <a:gd name="T40" fmla="*/ 68 w 376"/>
                  <a:gd name="T41" fmla="*/ 136 h 546"/>
                  <a:gd name="T42" fmla="*/ 274 w 376"/>
                  <a:gd name="T43" fmla="*/ 0 h 546"/>
                  <a:gd name="T44" fmla="*/ 274 w 376"/>
                  <a:gd name="T45" fmla="*/ 136 h 546"/>
                  <a:gd name="T46" fmla="*/ 296 w 376"/>
                  <a:gd name="T47" fmla="*/ 156 h 546"/>
                  <a:gd name="T48" fmla="*/ 314 w 376"/>
                  <a:gd name="T49" fmla="*/ 180 h 546"/>
                  <a:gd name="T50" fmla="*/ 328 w 376"/>
                  <a:gd name="T51" fmla="*/ 208 h 546"/>
                  <a:gd name="T52" fmla="*/ 338 w 376"/>
                  <a:gd name="T53" fmla="*/ 238 h 546"/>
                  <a:gd name="T54" fmla="*/ 308 w 376"/>
                  <a:gd name="T55" fmla="*/ 272 h 546"/>
                  <a:gd name="T56" fmla="*/ 306 w 376"/>
                  <a:gd name="T57" fmla="*/ 258 h 546"/>
                  <a:gd name="T58" fmla="*/ 302 w 376"/>
                  <a:gd name="T59" fmla="*/ 232 h 546"/>
                  <a:gd name="T60" fmla="*/ 290 w 376"/>
                  <a:gd name="T61" fmla="*/ 208 h 546"/>
                  <a:gd name="T62" fmla="*/ 276 w 376"/>
                  <a:gd name="T63" fmla="*/ 186 h 546"/>
                  <a:gd name="T64" fmla="*/ 258 w 376"/>
                  <a:gd name="T65" fmla="*/ 166 h 546"/>
                  <a:gd name="T66" fmla="*/ 236 w 376"/>
                  <a:gd name="T67" fmla="*/ 152 h 546"/>
                  <a:gd name="T68" fmla="*/ 212 w 376"/>
                  <a:gd name="T69" fmla="*/ 142 h 546"/>
                  <a:gd name="T70" fmla="*/ 184 w 376"/>
                  <a:gd name="T71" fmla="*/ 136 h 546"/>
                  <a:gd name="T72" fmla="*/ 170 w 376"/>
                  <a:gd name="T73" fmla="*/ 136 h 546"/>
                  <a:gd name="T74" fmla="*/ 144 w 376"/>
                  <a:gd name="T75" fmla="*/ 138 h 546"/>
                  <a:gd name="T76" fmla="*/ 118 w 376"/>
                  <a:gd name="T77" fmla="*/ 146 h 546"/>
                  <a:gd name="T78" fmla="*/ 94 w 376"/>
                  <a:gd name="T79" fmla="*/ 158 h 546"/>
                  <a:gd name="T80" fmla="*/ 74 w 376"/>
                  <a:gd name="T81" fmla="*/ 176 h 546"/>
                  <a:gd name="T82" fmla="*/ 58 w 376"/>
                  <a:gd name="T83" fmla="*/ 196 h 546"/>
                  <a:gd name="T84" fmla="*/ 44 w 376"/>
                  <a:gd name="T85" fmla="*/ 220 h 546"/>
                  <a:gd name="T86" fmla="*/ 36 w 376"/>
                  <a:gd name="T87" fmla="*/ 244 h 546"/>
                  <a:gd name="T88" fmla="*/ 34 w 376"/>
                  <a:gd name="T89" fmla="*/ 272 h 546"/>
                  <a:gd name="T90" fmla="*/ 34 w 376"/>
                  <a:gd name="T91" fmla="*/ 286 h 546"/>
                  <a:gd name="T92" fmla="*/ 40 w 376"/>
                  <a:gd name="T93" fmla="*/ 312 h 546"/>
                  <a:gd name="T94" fmla="*/ 50 w 376"/>
                  <a:gd name="T95" fmla="*/ 338 h 546"/>
                  <a:gd name="T96" fmla="*/ 66 w 376"/>
                  <a:gd name="T97" fmla="*/ 360 h 546"/>
                  <a:gd name="T98" fmla="*/ 84 w 376"/>
                  <a:gd name="T99" fmla="*/ 378 h 546"/>
                  <a:gd name="T100" fmla="*/ 106 w 376"/>
                  <a:gd name="T101" fmla="*/ 392 h 546"/>
                  <a:gd name="T102" fmla="*/ 130 w 376"/>
                  <a:gd name="T103" fmla="*/ 402 h 546"/>
                  <a:gd name="T104" fmla="*/ 156 w 376"/>
                  <a:gd name="T105" fmla="*/ 408 h 546"/>
                  <a:gd name="T106" fmla="*/ 170 w 376"/>
                  <a:gd name="T107" fmla="*/ 408 h 546"/>
                  <a:gd name="T108" fmla="*/ 198 w 376"/>
                  <a:gd name="T109" fmla="*/ 406 h 546"/>
                  <a:gd name="T110" fmla="*/ 224 w 376"/>
                  <a:gd name="T111" fmla="*/ 398 h 546"/>
                  <a:gd name="T112" fmla="*/ 248 w 376"/>
                  <a:gd name="T113" fmla="*/ 386 h 546"/>
                  <a:gd name="T114" fmla="*/ 268 w 376"/>
                  <a:gd name="T115" fmla="*/ 368 h 546"/>
                  <a:gd name="T116" fmla="*/ 284 w 376"/>
                  <a:gd name="T117" fmla="*/ 348 h 546"/>
                  <a:gd name="T118" fmla="*/ 296 w 376"/>
                  <a:gd name="T119" fmla="*/ 326 h 546"/>
                  <a:gd name="T120" fmla="*/ 304 w 376"/>
                  <a:gd name="T121" fmla="*/ 300 h 546"/>
                  <a:gd name="T122" fmla="*/ 308 w 376"/>
                  <a:gd name="T123" fmla="*/ 272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6" h="546">
                    <a:moveTo>
                      <a:pt x="188" y="268"/>
                    </a:moveTo>
                    <a:lnTo>
                      <a:pt x="236" y="352"/>
                    </a:lnTo>
                    <a:lnTo>
                      <a:pt x="208" y="370"/>
                    </a:lnTo>
                    <a:lnTo>
                      <a:pt x="154" y="276"/>
                    </a:lnTo>
                    <a:lnTo>
                      <a:pt x="154" y="170"/>
                    </a:lnTo>
                    <a:lnTo>
                      <a:pt x="188" y="170"/>
                    </a:lnTo>
                    <a:lnTo>
                      <a:pt x="188" y="268"/>
                    </a:lnTo>
                    <a:lnTo>
                      <a:pt x="188" y="268"/>
                    </a:lnTo>
                    <a:lnTo>
                      <a:pt x="188" y="268"/>
                    </a:lnTo>
                    <a:close/>
                    <a:moveTo>
                      <a:pt x="376" y="238"/>
                    </a:moveTo>
                    <a:lnTo>
                      <a:pt x="376" y="306"/>
                    </a:lnTo>
                    <a:lnTo>
                      <a:pt x="338" y="306"/>
                    </a:lnTo>
                    <a:lnTo>
                      <a:pt x="338" y="306"/>
                    </a:lnTo>
                    <a:lnTo>
                      <a:pt x="334" y="322"/>
                    </a:lnTo>
                    <a:lnTo>
                      <a:pt x="328" y="336"/>
                    </a:lnTo>
                    <a:lnTo>
                      <a:pt x="322" y="350"/>
                    </a:lnTo>
                    <a:lnTo>
                      <a:pt x="314" y="364"/>
                    </a:lnTo>
                    <a:lnTo>
                      <a:pt x="306" y="376"/>
                    </a:lnTo>
                    <a:lnTo>
                      <a:pt x="296" y="388"/>
                    </a:lnTo>
                    <a:lnTo>
                      <a:pt x="284" y="398"/>
                    </a:lnTo>
                    <a:lnTo>
                      <a:pt x="274" y="408"/>
                    </a:lnTo>
                    <a:lnTo>
                      <a:pt x="274" y="546"/>
                    </a:lnTo>
                    <a:lnTo>
                      <a:pt x="68" y="546"/>
                    </a:lnTo>
                    <a:lnTo>
                      <a:pt x="68" y="408"/>
                    </a:lnTo>
                    <a:lnTo>
                      <a:pt x="68" y="408"/>
                    </a:lnTo>
                    <a:lnTo>
                      <a:pt x="54" y="396"/>
                    </a:lnTo>
                    <a:lnTo>
                      <a:pt x="40" y="382"/>
                    </a:lnTo>
                    <a:lnTo>
                      <a:pt x="28" y="366"/>
                    </a:lnTo>
                    <a:lnTo>
                      <a:pt x="18" y="350"/>
                    </a:lnTo>
                    <a:lnTo>
                      <a:pt x="10" y="332"/>
                    </a:lnTo>
                    <a:lnTo>
                      <a:pt x="4" y="312"/>
                    </a:lnTo>
                    <a:lnTo>
                      <a:pt x="2" y="292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2" y="252"/>
                    </a:lnTo>
                    <a:lnTo>
                      <a:pt x="4" y="232"/>
                    </a:lnTo>
                    <a:lnTo>
                      <a:pt x="10" y="212"/>
                    </a:lnTo>
                    <a:lnTo>
                      <a:pt x="18" y="196"/>
                    </a:lnTo>
                    <a:lnTo>
                      <a:pt x="28" y="178"/>
                    </a:lnTo>
                    <a:lnTo>
                      <a:pt x="40" y="162"/>
                    </a:lnTo>
                    <a:lnTo>
                      <a:pt x="54" y="148"/>
                    </a:lnTo>
                    <a:lnTo>
                      <a:pt x="68" y="136"/>
                    </a:lnTo>
                    <a:lnTo>
                      <a:pt x="68" y="0"/>
                    </a:lnTo>
                    <a:lnTo>
                      <a:pt x="274" y="0"/>
                    </a:lnTo>
                    <a:lnTo>
                      <a:pt x="274" y="136"/>
                    </a:lnTo>
                    <a:lnTo>
                      <a:pt x="274" y="136"/>
                    </a:lnTo>
                    <a:lnTo>
                      <a:pt x="284" y="146"/>
                    </a:lnTo>
                    <a:lnTo>
                      <a:pt x="296" y="156"/>
                    </a:lnTo>
                    <a:lnTo>
                      <a:pt x="306" y="168"/>
                    </a:lnTo>
                    <a:lnTo>
                      <a:pt x="314" y="180"/>
                    </a:lnTo>
                    <a:lnTo>
                      <a:pt x="322" y="194"/>
                    </a:lnTo>
                    <a:lnTo>
                      <a:pt x="328" y="208"/>
                    </a:lnTo>
                    <a:lnTo>
                      <a:pt x="334" y="222"/>
                    </a:lnTo>
                    <a:lnTo>
                      <a:pt x="338" y="238"/>
                    </a:lnTo>
                    <a:lnTo>
                      <a:pt x="376" y="238"/>
                    </a:lnTo>
                    <a:close/>
                    <a:moveTo>
                      <a:pt x="308" y="272"/>
                    </a:moveTo>
                    <a:lnTo>
                      <a:pt x="308" y="272"/>
                    </a:lnTo>
                    <a:lnTo>
                      <a:pt x="306" y="258"/>
                    </a:lnTo>
                    <a:lnTo>
                      <a:pt x="304" y="244"/>
                    </a:lnTo>
                    <a:lnTo>
                      <a:pt x="302" y="232"/>
                    </a:lnTo>
                    <a:lnTo>
                      <a:pt x="296" y="220"/>
                    </a:lnTo>
                    <a:lnTo>
                      <a:pt x="290" y="208"/>
                    </a:lnTo>
                    <a:lnTo>
                      <a:pt x="284" y="196"/>
                    </a:lnTo>
                    <a:lnTo>
                      <a:pt x="276" y="186"/>
                    </a:lnTo>
                    <a:lnTo>
                      <a:pt x="268" y="176"/>
                    </a:lnTo>
                    <a:lnTo>
                      <a:pt x="258" y="166"/>
                    </a:lnTo>
                    <a:lnTo>
                      <a:pt x="248" y="158"/>
                    </a:lnTo>
                    <a:lnTo>
                      <a:pt x="236" y="152"/>
                    </a:lnTo>
                    <a:lnTo>
                      <a:pt x="224" y="146"/>
                    </a:lnTo>
                    <a:lnTo>
                      <a:pt x="212" y="142"/>
                    </a:lnTo>
                    <a:lnTo>
                      <a:pt x="198" y="138"/>
                    </a:lnTo>
                    <a:lnTo>
                      <a:pt x="184" y="136"/>
                    </a:lnTo>
                    <a:lnTo>
                      <a:pt x="170" y="136"/>
                    </a:lnTo>
                    <a:lnTo>
                      <a:pt x="170" y="136"/>
                    </a:lnTo>
                    <a:lnTo>
                      <a:pt x="156" y="136"/>
                    </a:lnTo>
                    <a:lnTo>
                      <a:pt x="144" y="138"/>
                    </a:lnTo>
                    <a:lnTo>
                      <a:pt x="130" y="142"/>
                    </a:lnTo>
                    <a:lnTo>
                      <a:pt x="118" y="146"/>
                    </a:lnTo>
                    <a:lnTo>
                      <a:pt x="106" y="152"/>
                    </a:lnTo>
                    <a:lnTo>
                      <a:pt x="94" y="158"/>
                    </a:lnTo>
                    <a:lnTo>
                      <a:pt x="84" y="166"/>
                    </a:lnTo>
                    <a:lnTo>
                      <a:pt x="74" y="176"/>
                    </a:lnTo>
                    <a:lnTo>
                      <a:pt x="66" y="186"/>
                    </a:lnTo>
                    <a:lnTo>
                      <a:pt x="58" y="196"/>
                    </a:lnTo>
                    <a:lnTo>
                      <a:pt x="50" y="208"/>
                    </a:lnTo>
                    <a:lnTo>
                      <a:pt x="44" y="220"/>
                    </a:lnTo>
                    <a:lnTo>
                      <a:pt x="40" y="232"/>
                    </a:lnTo>
                    <a:lnTo>
                      <a:pt x="36" y="244"/>
                    </a:lnTo>
                    <a:lnTo>
                      <a:pt x="34" y="258"/>
                    </a:lnTo>
                    <a:lnTo>
                      <a:pt x="34" y="272"/>
                    </a:lnTo>
                    <a:lnTo>
                      <a:pt x="34" y="272"/>
                    </a:lnTo>
                    <a:lnTo>
                      <a:pt x="34" y="286"/>
                    </a:lnTo>
                    <a:lnTo>
                      <a:pt x="36" y="300"/>
                    </a:lnTo>
                    <a:lnTo>
                      <a:pt x="40" y="312"/>
                    </a:lnTo>
                    <a:lnTo>
                      <a:pt x="44" y="326"/>
                    </a:lnTo>
                    <a:lnTo>
                      <a:pt x="50" y="338"/>
                    </a:lnTo>
                    <a:lnTo>
                      <a:pt x="58" y="348"/>
                    </a:lnTo>
                    <a:lnTo>
                      <a:pt x="66" y="360"/>
                    </a:lnTo>
                    <a:lnTo>
                      <a:pt x="74" y="368"/>
                    </a:lnTo>
                    <a:lnTo>
                      <a:pt x="84" y="378"/>
                    </a:lnTo>
                    <a:lnTo>
                      <a:pt x="94" y="386"/>
                    </a:lnTo>
                    <a:lnTo>
                      <a:pt x="106" y="392"/>
                    </a:lnTo>
                    <a:lnTo>
                      <a:pt x="118" y="398"/>
                    </a:lnTo>
                    <a:lnTo>
                      <a:pt x="130" y="402"/>
                    </a:lnTo>
                    <a:lnTo>
                      <a:pt x="144" y="406"/>
                    </a:lnTo>
                    <a:lnTo>
                      <a:pt x="156" y="408"/>
                    </a:lnTo>
                    <a:lnTo>
                      <a:pt x="170" y="408"/>
                    </a:lnTo>
                    <a:lnTo>
                      <a:pt x="170" y="408"/>
                    </a:lnTo>
                    <a:lnTo>
                      <a:pt x="184" y="408"/>
                    </a:lnTo>
                    <a:lnTo>
                      <a:pt x="198" y="406"/>
                    </a:lnTo>
                    <a:lnTo>
                      <a:pt x="212" y="402"/>
                    </a:lnTo>
                    <a:lnTo>
                      <a:pt x="224" y="398"/>
                    </a:lnTo>
                    <a:lnTo>
                      <a:pt x="236" y="392"/>
                    </a:lnTo>
                    <a:lnTo>
                      <a:pt x="248" y="386"/>
                    </a:lnTo>
                    <a:lnTo>
                      <a:pt x="258" y="378"/>
                    </a:lnTo>
                    <a:lnTo>
                      <a:pt x="268" y="368"/>
                    </a:lnTo>
                    <a:lnTo>
                      <a:pt x="276" y="360"/>
                    </a:lnTo>
                    <a:lnTo>
                      <a:pt x="284" y="348"/>
                    </a:lnTo>
                    <a:lnTo>
                      <a:pt x="290" y="338"/>
                    </a:lnTo>
                    <a:lnTo>
                      <a:pt x="296" y="326"/>
                    </a:lnTo>
                    <a:lnTo>
                      <a:pt x="302" y="312"/>
                    </a:lnTo>
                    <a:lnTo>
                      <a:pt x="304" y="300"/>
                    </a:lnTo>
                    <a:lnTo>
                      <a:pt x="306" y="286"/>
                    </a:lnTo>
                    <a:lnTo>
                      <a:pt x="308" y="272"/>
                    </a:lnTo>
                    <a:lnTo>
                      <a:pt x="308" y="2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13E77490-33DE-4904-83F1-DF69820BD96F}"/>
              </a:ext>
            </a:extLst>
          </p:cNvPr>
          <p:cNvSpPr/>
          <p:nvPr/>
        </p:nvSpPr>
        <p:spPr>
          <a:xfrm>
            <a:off x="793618" y="2006351"/>
            <a:ext cx="3669653" cy="14226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Coming Soon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7D3FB6C-86B9-4969-82FF-9C64C383C625}"/>
              </a:ext>
            </a:extLst>
          </p:cNvPr>
          <p:cNvSpPr/>
          <p:nvPr/>
        </p:nvSpPr>
        <p:spPr>
          <a:xfrm>
            <a:off x="8125538" y="2006351"/>
            <a:ext cx="3669653" cy="14226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Coming Soon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98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sz="3200" dirty="0"/>
              <a:t>Texture</a:t>
            </a:r>
            <a:r>
              <a:rPr kumimoji="1" lang="en-US" altLang="zh-CN" dirty="0"/>
              <a:t> </a:t>
            </a:r>
            <a:r>
              <a:rPr kumimoji="1" lang="en-US" altLang="zh-CN" b="0" dirty="0"/>
              <a:t>of Our Scene</a:t>
            </a:r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1969990" y="2241359"/>
            <a:ext cx="1555918" cy="1324057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1536440" y="1426955"/>
            <a:ext cx="1555918" cy="1488801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8"/>
          <p:cNvSpPr>
            <a:spLocks noEditPoints="1"/>
          </p:cNvSpPr>
          <p:nvPr/>
        </p:nvSpPr>
        <p:spPr bwMode="auto">
          <a:xfrm rot="19800000">
            <a:off x="1243300" y="3172709"/>
            <a:ext cx="1481349" cy="2151110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35"/>
          <p:cNvSpPr>
            <a:spLocks/>
          </p:cNvSpPr>
          <p:nvPr/>
        </p:nvSpPr>
        <p:spPr bwMode="auto">
          <a:xfrm rot="1776008">
            <a:off x="2135457" y="3573835"/>
            <a:ext cx="1252952" cy="2756490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19690875">
            <a:off x="505954" y="3835402"/>
            <a:ext cx="591221" cy="503118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2094344">
            <a:off x="3439956" y="3244041"/>
            <a:ext cx="591221" cy="565718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 rot="19800000">
            <a:off x="1238889" y="2069236"/>
            <a:ext cx="387353" cy="562487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35"/>
          <p:cNvSpPr>
            <a:spLocks/>
          </p:cNvSpPr>
          <p:nvPr/>
        </p:nvSpPr>
        <p:spPr bwMode="auto">
          <a:xfrm rot="13259224">
            <a:off x="2509490" y="1979163"/>
            <a:ext cx="476099" cy="1047416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1" name="组 10"/>
          <p:cNvGrpSpPr/>
          <p:nvPr/>
        </p:nvGrpSpPr>
        <p:grpSpPr>
          <a:xfrm rot="1745617">
            <a:off x="3511195" y="2457172"/>
            <a:ext cx="663669" cy="722976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 18"/>
          <p:cNvGrpSpPr/>
          <p:nvPr/>
        </p:nvGrpSpPr>
        <p:grpSpPr>
          <a:xfrm rot="19796903">
            <a:off x="1069422" y="4550005"/>
            <a:ext cx="389729" cy="722976"/>
            <a:chOff x="4605338" y="3055938"/>
            <a:chExt cx="438150" cy="812800"/>
          </a:xfrm>
          <a:solidFill>
            <a:schemeClr val="accent2"/>
          </a:solidFill>
        </p:grpSpPr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4922838" y="3395663"/>
              <a:ext cx="120650" cy="193675"/>
            </a:xfrm>
            <a:custGeom>
              <a:avLst/>
              <a:gdLst>
                <a:gd name="T0" fmla="*/ 0 w 76"/>
                <a:gd name="T1" fmla="*/ 0 h 122"/>
                <a:gd name="T2" fmla="*/ 32 w 76"/>
                <a:gd name="T3" fmla="*/ 104 h 122"/>
                <a:gd name="T4" fmla="*/ 38 w 76"/>
                <a:gd name="T5" fmla="*/ 112 h 122"/>
                <a:gd name="T6" fmla="*/ 66 w 76"/>
                <a:gd name="T7" fmla="*/ 122 h 122"/>
                <a:gd name="T8" fmla="*/ 76 w 76"/>
                <a:gd name="T9" fmla="*/ 96 h 122"/>
                <a:gd name="T10" fmla="*/ 0 w 76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22">
                  <a:moveTo>
                    <a:pt x="0" y="0"/>
                  </a:moveTo>
                  <a:lnTo>
                    <a:pt x="32" y="104"/>
                  </a:lnTo>
                  <a:lnTo>
                    <a:pt x="38" y="112"/>
                  </a:lnTo>
                  <a:lnTo>
                    <a:pt x="66" y="122"/>
                  </a:lnTo>
                  <a:lnTo>
                    <a:pt x="7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4684713" y="3055938"/>
              <a:ext cx="209550" cy="127000"/>
            </a:xfrm>
            <a:custGeom>
              <a:avLst/>
              <a:gdLst>
                <a:gd name="T0" fmla="*/ 100 w 132"/>
                <a:gd name="T1" fmla="*/ 80 h 80"/>
                <a:gd name="T2" fmla="*/ 30 w 132"/>
                <a:gd name="T3" fmla="*/ 80 h 80"/>
                <a:gd name="T4" fmla="*/ 0 w 132"/>
                <a:gd name="T5" fmla="*/ 0 h 80"/>
                <a:gd name="T6" fmla="*/ 132 w 132"/>
                <a:gd name="T7" fmla="*/ 0 h 80"/>
                <a:gd name="T8" fmla="*/ 100 w 13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80">
                  <a:moveTo>
                    <a:pt x="100" y="80"/>
                  </a:moveTo>
                  <a:lnTo>
                    <a:pt x="30" y="80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00" y="8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4687888" y="3221038"/>
              <a:ext cx="149225" cy="146050"/>
            </a:xfrm>
            <a:custGeom>
              <a:avLst/>
              <a:gdLst>
                <a:gd name="T0" fmla="*/ 94 w 94"/>
                <a:gd name="T1" fmla="*/ 0 h 92"/>
                <a:gd name="T2" fmla="*/ 28 w 94"/>
                <a:gd name="T3" fmla="*/ 0 h 92"/>
                <a:gd name="T4" fmla="*/ 0 w 94"/>
                <a:gd name="T5" fmla="*/ 92 h 92"/>
                <a:gd name="T6" fmla="*/ 94 w 94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2">
                  <a:moveTo>
                    <a:pt x="94" y="0"/>
                  </a:moveTo>
                  <a:lnTo>
                    <a:pt x="28" y="0"/>
                  </a:lnTo>
                  <a:lnTo>
                    <a:pt x="0" y="9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605338" y="3290888"/>
              <a:ext cx="282575" cy="358775"/>
            </a:xfrm>
            <a:custGeom>
              <a:avLst/>
              <a:gdLst>
                <a:gd name="T0" fmla="*/ 178 w 178"/>
                <a:gd name="T1" fmla="*/ 48 h 226"/>
                <a:gd name="T2" fmla="*/ 164 w 178"/>
                <a:gd name="T3" fmla="*/ 0 h 226"/>
                <a:gd name="T4" fmla="*/ 28 w 178"/>
                <a:gd name="T5" fmla="*/ 136 h 226"/>
                <a:gd name="T6" fmla="*/ 0 w 178"/>
                <a:gd name="T7" fmla="*/ 226 h 226"/>
                <a:gd name="T8" fmla="*/ 178 w 178"/>
                <a:gd name="T9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226">
                  <a:moveTo>
                    <a:pt x="178" y="48"/>
                  </a:moveTo>
                  <a:lnTo>
                    <a:pt x="164" y="0"/>
                  </a:lnTo>
                  <a:lnTo>
                    <a:pt x="28" y="136"/>
                  </a:lnTo>
                  <a:lnTo>
                    <a:pt x="0" y="226"/>
                  </a:lnTo>
                  <a:lnTo>
                    <a:pt x="178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637088" y="3446463"/>
              <a:ext cx="295275" cy="320675"/>
            </a:xfrm>
            <a:custGeom>
              <a:avLst/>
              <a:gdLst>
                <a:gd name="T0" fmla="*/ 186 w 186"/>
                <a:gd name="T1" fmla="*/ 48 h 202"/>
                <a:gd name="T2" fmla="*/ 172 w 186"/>
                <a:gd name="T3" fmla="*/ 0 h 202"/>
                <a:gd name="T4" fmla="*/ 0 w 186"/>
                <a:gd name="T5" fmla="*/ 170 h 202"/>
                <a:gd name="T6" fmla="*/ 32 w 186"/>
                <a:gd name="T7" fmla="*/ 202 h 202"/>
                <a:gd name="T8" fmla="*/ 186 w 186"/>
                <a:gd name="T9" fmla="*/ 4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02">
                  <a:moveTo>
                    <a:pt x="186" y="48"/>
                  </a:moveTo>
                  <a:lnTo>
                    <a:pt x="172" y="0"/>
                  </a:lnTo>
                  <a:lnTo>
                    <a:pt x="0" y="170"/>
                  </a:lnTo>
                  <a:lnTo>
                    <a:pt x="32" y="202"/>
                  </a:lnTo>
                  <a:lnTo>
                    <a:pt x="186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38688" y="3602038"/>
              <a:ext cx="241300" cy="266700"/>
            </a:xfrm>
            <a:custGeom>
              <a:avLst/>
              <a:gdLst>
                <a:gd name="T0" fmla="*/ 152 w 152"/>
                <a:gd name="T1" fmla="*/ 48 h 168"/>
                <a:gd name="T2" fmla="*/ 136 w 152"/>
                <a:gd name="T3" fmla="*/ 0 h 168"/>
                <a:gd name="T4" fmla="*/ 0 w 152"/>
                <a:gd name="T5" fmla="*/ 136 h 168"/>
                <a:gd name="T6" fmla="*/ 32 w 152"/>
                <a:gd name="T7" fmla="*/ 168 h 168"/>
                <a:gd name="T8" fmla="*/ 152 w 152"/>
                <a:gd name="T9" fmla="*/ 4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68">
                  <a:moveTo>
                    <a:pt x="152" y="48"/>
                  </a:moveTo>
                  <a:lnTo>
                    <a:pt x="136" y="0"/>
                  </a:lnTo>
                  <a:lnTo>
                    <a:pt x="0" y="136"/>
                  </a:lnTo>
                  <a:lnTo>
                    <a:pt x="32" y="16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Freeform 27"/>
          <p:cNvSpPr>
            <a:spLocks/>
          </p:cNvSpPr>
          <p:nvPr/>
        </p:nvSpPr>
        <p:spPr bwMode="auto">
          <a:xfrm rot="20165458">
            <a:off x="1368174" y="5839945"/>
            <a:ext cx="565802" cy="651088"/>
          </a:xfrm>
          <a:custGeom>
            <a:avLst/>
            <a:gdLst>
              <a:gd name="T0" fmla="*/ 442 w 544"/>
              <a:gd name="T1" fmla="*/ 254 h 626"/>
              <a:gd name="T2" fmla="*/ 352 w 544"/>
              <a:gd name="T3" fmla="*/ 224 h 626"/>
              <a:gd name="T4" fmla="*/ 352 w 544"/>
              <a:gd name="T5" fmla="*/ 202 h 626"/>
              <a:gd name="T6" fmla="*/ 380 w 544"/>
              <a:gd name="T7" fmla="*/ 138 h 626"/>
              <a:gd name="T8" fmla="*/ 372 w 544"/>
              <a:gd name="T9" fmla="*/ 92 h 626"/>
              <a:gd name="T10" fmla="*/ 328 w 544"/>
              <a:gd name="T11" fmla="*/ 28 h 626"/>
              <a:gd name="T12" fmla="*/ 292 w 544"/>
              <a:gd name="T13" fmla="*/ 4 h 626"/>
              <a:gd name="T14" fmla="*/ 260 w 544"/>
              <a:gd name="T15" fmla="*/ 2 h 626"/>
              <a:gd name="T16" fmla="*/ 226 w 544"/>
              <a:gd name="T17" fmla="*/ 18 h 626"/>
              <a:gd name="T18" fmla="*/ 178 w 544"/>
              <a:gd name="T19" fmla="*/ 78 h 626"/>
              <a:gd name="T20" fmla="*/ 164 w 544"/>
              <a:gd name="T21" fmla="*/ 118 h 626"/>
              <a:gd name="T22" fmla="*/ 180 w 544"/>
              <a:gd name="T23" fmla="*/ 182 h 626"/>
              <a:gd name="T24" fmla="*/ 194 w 544"/>
              <a:gd name="T25" fmla="*/ 220 h 626"/>
              <a:gd name="T26" fmla="*/ 140 w 544"/>
              <a:gd name="T27" fmla="*/ 242 h 626"/>
              <a:gd name="T28" fmla="*/ 80 w 544"/>
              <a:gd name="T29" fmla="*/ 264 h 626"/>
              <a:gd name="T30" fmla="*/ 4 w 544"/>
              <a:gd name="T31" fmla="*/ 420 h 626"/>
              <a:gd name="T32" fmla="*/ 12 w 544"/>
              <a:gd name="T33" fmla="*/ 488 h 626"/>
              <a:gd name="T34" fmla="*/ 72 w 544"/>
              <a:gd name="T35" fmla="*/ 626 h 626"/>
              <a:gd name="T36" fmla="*/ 112 w 544"/>
              <a:gd name="T37" fmla="*/ 612 h 626"/>
              <a:gd name="T38" fmla="*/ 78 w 544"/>
              <a:gd name="T39" fmla="*/ 458 h 626"/>
              <a:gd name="T40" fmla="*/ 114 w 544"/>
              <a:gd name="T41" fmla="*/ 382 h 626"/>
              <a:gd name="T42" fmla="*/ 126 w 544"/>
              <a:gd name="T43" fmla="*/ 372 h 626"/>
              <a:gd name="T44" fmla="*/ 140 w 544"/>
              <a:gd name="T45" fmla="*/ 464 h 626"/>
              <a:gd name="T46" fmla="*/ 126 w 544"/>
              <a:gd name="T47" fmla="*/ 542 h 626"/>
              <a:gd name="T48" fmla="*/ 130 w 544"/>
              <a:gd name="T49" fmla="*/ 586 h 626"/>
              <a:gd name="T50" fmla="*/ 174 w 544"/>
              <a:gd name="T51" fmla="*/ 614 h 626"/>
              <a:gd name="T52" fmla="*/ 268 w 544"/>
              <a:gd name="T53" fmla="*/ 244 h 626"/>
              <a:gd name="T54" fmla="*/ 256 w 544"/>
              <a:gd name="T55" fmla="*/ 228 h 626"/>
              <a:gd name="T56" fmla="*/ 232 w 544"/>
              <a:gd name="T57" fmla="*/ 206 h 626"/>
              <a:gd name="T58" fmla="*/ 206 w 544"/>
              <a:gd name="T59" fmla="*/ 174 h 626"/>
              <a:gd name="T60" fmla="*/ 206 w 544"/>
              <a:gd name="T61" fmla="*/ 128 h 626"/>
              <a:gd name="T62" fmla="*/ 234 w 544"/>
              <a:gd name="T63" fmla="*/ 88 h 626"/>
              <a:gd name="T64" fmla="*/ 258 w 544"/>
              <a:gd name="T65" fmla="*/ 70 h 626"/>
              <a:gd name="T66" fmla="*/ 278 w 544"/>
              <a:gd name="T67" fmla="*/ 70 h 626"/>
              <a:gd name="T68" fmla="*/ 298 w 544"/>
              <a:gd name="T69" fmla="*/ 80 h 626"/>
              <a:gd name="T70" fmla="*/ 336 w 544"/>
              <a:gd name="T71" fmla="*/ 128 h 626"/>
              <a:gd name="T72" fmla="*/ 340 w 544"/>
              <a:gd name="T73" fmla="*/ 162 h 626"/>
              <a:gd name="T74" fmla="*/ 318 w 544"/>
              <a:gd name="T75" fmla="*/ 200 h 626"/>
              <a:gd name="T76" fmla="*/ 288 w 544"/>
              <a:gd name="T77" fmla="*/ 228 h 626"/>
              <a:gd name="T78" fmla="*/ 276 w 544"/>
              <a:gd name="T79" fmla="*/ 244 h 626"/>
              <a:gd name="T80" fmla="*/ 338 w 544"/>
              <a:gd name="T81" fmla="*/ 620 h 626"/>
              <a:gd name="T82" fmla="*/ 404 w 544"/>
              <a:gd name="T83" fmla="*/ 596 h 626"/>
              <a:gd name="T84" fmla="*/ 420 w 544"/>
              <a:gd name="T85" fmla="*/ 566 h 626"/>
              <a:gd name="T86" fmla="*/ 404 w 544"/>
              <a:gd name="T87" fmla="*/ 464 h 626"/>
              <a:gd name="T88" fmla="*/ 414 w 544"/>
              <a:gd name="T89" fmla="*/ 378 h 626"/>
              <a:gd name="T90" fmla="*/ 424 w 544"/>
              <a:gd name="T91" fmla="*/ 374 h 626"/>
              <a:gd name="T92" fmla="*/ 466 w 544"/>
              <a:gd name="T93" fmla="*/ 458 h 626"/>
              <a:gd name="T94" fmla="*/ 448 w 544"/>
              <a:gd name="T95" fmla="*/ 542 h 626"/>
              <a:gd name="T96" fmla="*/ 456 w 544"/>
              <a:gd name="T97" fmla="*/ 622 h 626"/>
              <a:gd name="T98" fmla="*/ 510 w 544"/>
              <a:gd name="T99" fmla="*/ 552 h 626"/>
              <a:gd name="T100" fmla="*/ 544 w 544"/>
              <a:gd name="T101" fmla="*/ 436 h 626"/>
              <a:gd name="T102" fmla="*/ 482 w 544"/>
              <a:gd name="T103" fmla="*/ 29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4" h="626">
                <a:moveTo>
                  <a:pt x="464" y="264"/>
                </a:moveTo>
                <a:lnTo>
                  <a:pt x="464" y="264"/>
                </a:lnTo>
                <a:lnTo>
                  <a:pt x="456" y="258"/>
                </a:lnTo>
                <a:lnTo>
                  <a:pt x="442" y="254"/>
                </a:lnTo>
                <a:lnTo>
                  <a:pt x="404" y="242"/>
                </a:lnTo>
                <a:lnTo>
                  <a:pt x="368" y="232"/>
                </a:lnTo>
                <a:lnTo>
                  <a:pt x="356" y="226"/>
                </a:lnTo>
                <a:lnTo>
                  <a:pt x="352" y="224"/>
                </a:lnTo>
                <a:lnTo>
                  <a:pt x="350" y="220"/>
                </a:lnTo>
                <a:lnTo>
                  <a:pt x="350" y="220"/>
                </a:lnTo>
                <a:lnTo>
                  <a:pt x="348" y="212"/>
                </a:lnTo>
                <a:lnTo>
                  <a:pt x="352" y="202"/>
                </a:lnTo>
                <a:lnTo>
                  <a:pt x="364" y="182"/>
                </a:lnTo>
                <a:lnTo>
                  <a:pt x="370" y="168"/>
                </a:lnTo>
                <a:lnTo>
                  <a:pt x="376" y="154"/>
                </a:lnTo>
                <a:lnTo>
                  <a:pt x="380" y="138"/>
                </a:lnTo>
                <a:lnTo>
                  <a:pt x="378" y="118"/>
                </a:lnTo>
                <a:lnTo>
                  <a:pt x="378" y="118"/>
                </a:lnTo>
                <a:lnTo>
                  <a:pt x="376" y="106"/>
                </a:lnTo>
                <a:lnTo>
                  <a:pt x="372" y="92"/>
                </a:lnTo>
                <a:lnTo>
                  <a:pt x="364" y="78"/>
                </a:lnTo>
                <a:lnTo>
                  <a:pt x="358" y="64"/>
                </a:lnTo>
                <a:lnTo>
                  <a:pt x="338" y="38"/>
                </a:lnTo>
                <a:lnTo>
                  <a:pt x="328" y="28"/>
                </a:lnTo>
                <a:lnTo>
                  <a:pt x="318" y="18"/>
                </a:lnTo>
                <a:lnTo>
                  <a:pt x="318" y="18"/>
                </a:lnTo>
                <a:lnTo>
                  <a:pt x="304" y="8"/>
                </a:lnTo>
                <a:lnTo>
                  <a:pt x="292" y="4"/>
                </a:lnTo>
                <a:lnTo>
                  <a:pt x="282" y="2"/>
                </a:lnTo>
                <a:lnTo>
                  <a:pt x="272" y="0"/>
                </a:lnTo>
                <a:lnTo>
                  <a:pt x="272" y="0"/>
                </a:lnTo>
                <a:lnTo>
                  <a:pt x="260" y="2"/>
                </a:lnTo>
                <a:lnTo>
                  <a:pt x="250" y="4"/>
                </a:lnTo>
                <a:lnTo>
                  <a:pt x="238" y="8"/>
                </a:lnTo>
                <a:lnTo>
                  <a:pt x="226" y="18"/>
                </a:lnTo>
                <a:lnTo>
                  <a:pt x="226" y="18"/>
                </a:lnTo>
                <a:lnTo>
                  <a:pt x="214" y="28"/>
                </a:lnTo>
                <a:lnTo>
                  <a:pt x="204" y="38"/>
                </a:lnTo>
                <a:lnTo>
                  <a:pt x="186" y="64"/>
                </a:lnTo>
                <a:lnTo>
                  <a:pt x="178" y="78"/>
                </a:lnTo>
                <a:lnTo>
                  <a:pt x="172" y="92"/>
                </a:lnTo>
                <a:lnTo>
                  <a:pt x="166" y="106"/>
                </a:lnTo>
                <a:lnTo>
                  <a:pt x="164" y="118"/>
                </a:lnTo>
                <a:lnTo>
                  <a:pt x="164" y="118"/>
                </a:lnTo>
                <a:lnTo>
                  <a:pt x="164" y="138"/>
                </a:lnTo>
                <a:lnTo>
                  <a:pt x="166" y="154"/>
                </a:lnTo>
                <a:lnTo>
                  <a:pt x="172" y="170"/>
                </a:lnTo>
                <a:lnTo>
                  <a:pt x="180" y="182"/>
                </a:lnTo>
                <a:lnTo>
                  <a:pt x="192" y="204"/>
                </a:lnTo>
                <a:lnTo>
                  <a:pt x="194" y="212"/>
                </a:lnTo>
                <a:lnTo>
                  <a:pt x="194" y="220"/>
                </a:lnTo>
                <a:lnTo>
                  <a:pt x="194" y="220"/>
                </a:lnTo>
                <a:lnTo>
                  <a:pt x="192" y="224"/>
                </a:lnTo>
                <a:lnTo>
                  <a:pt x="188" y="226"/>
                </a:lnTo>
                <a:lnTo>
                  <a:pt x="176" y="232"/>
                </a:lnTo>
                <a:lnTo>
                  <a:pt x="140" y="242"/>
                </a:lnTo>
                <a:lnTo>
                  <a:pt x="102" y="254"/>
                </a:lnTo>
                <a:lnTo>
                  <a:pt x="88" y="258"/>
                </a:lnTo>
                <a:lnTo>
                  <a:pt x="80" y="264"/>
                </a:lnTo>
                <a:lnTo>
                  <a:pt x="80" y="264"/>
                </a:lnTo>
                <a:lnTo>
                  <a:pt x="60" y="296"/>
                </a:lnTo>
                <a:lnTo>
                  <a:pt x="36" y="346"/>
                </a:lnTo>
                <a:lnTo>
                  <a:pt x="12" y="398"/>
                </a:lnTo>
                <a:lnTo>
                  <a:pt x="4" y="420"/>
                </a:lnTo>
                <a:lnTo>
                  <a:pt x="0" y="436"/>
                </a:lnTo>
                <a:lnTo>
                  <a:pt x="0" y="436"/>
                </a:lnTo>
                <a:lnTo>
                  <a:pt x="4" y="460"/>
                </a:lnTo>
                <a:lnTo>
                  <a:pt x="12" y="488"/>
                </a:lnTo>
                <a:lnTo>
                  <a:pt x="34" y="552"/>
                </a:lnTo>
                <a:lnTo>
                  <a:pt x="60" y="626"/>
                </a:lnTo>
                <a:lnTo>
                  <a:pt x="60" y="626"/>
                </a:lnTo>
                <a:lnTo>
                  <a:pt x="72" y="626"/>
                </a:lnTo>
                <a:lnTo>
                  <a:pt x="88" y="622"/>
                </a:lnTo>
                <a:lnTo>
                  <a:pt x="102" y="618"/>
                </a:lnTo>
                <a:lnTo>
                  <a:pt x="112" y="612"/>
                </a:lnTo>
                <a:lnTo>
                  <a:pt x="112" y="612"/>
                </a:lnTo>
                <a:lnTo>
                  <a:pt x="94" y="542"/>
                </a:lnTo>
                <a:lnTo>
                  <a:pt x="82" y="490"/>
                </a:lnTo>
                <a:lnTo>
                  <a:pt x="80" y="470"/>
                </a:lnTo>
                <a:lnTo>
                  <a:pt x="78" y="458"/>
                </a:lnTo>
                <a:lnTo>
                  <a:pt x="78" y="458"/>
                </a:lnTo>
                <a:lnTo>
                  <a:pt x="86" y="440"/>
                </a:lnTo>
                <a:lnTo>
                  <a:pt x="100" y="410"/>
                </a:lnTo>
                <a:lnTo>
                  <a:pt x="114" y="382"/>
                </a:lnTo>
                <a:lnTo>
                  <a:pt x="120" y="374"/>
                </a:lnTo>
                <a:lnTo>
                  <a:pt x="124" y="372"/>
                </a:lnTo>
                <a:lnTo>
                  <a:pt x="124" y="372"/>
                </a:lnTo>
                <a:lnTo>
                  <a:pt x="126" y="372"/>
                </a:lnTo>
                <a:lnTo>
                  <a:pt x="128" y="378"/>
                </a:lnTo>
                <a:lnTo>
                  <a:pt x="134" y="396"/>
                </a:lnTo>
                <a:lnTo>
                  <a:pt x="138" y="426"/>
                </a:lnTo>
                <a:lnTo>
                  <a:pt x="140" y="464"/>
                </a:lnTo>
                <a:lnTo>
                  <a:pt x="140" y="464"/>
                </a:lnTo>
                <a:lnTo>
                  <a:pt x="138" y="488"/>
                </a:lnTo>
                <a:lnTo>
                  <a:pt x="132" y="516"/>
                </a:lnTo>
                <a:lnTo>
                  <a:pt x="126" y="542"/>
                </a:lnTo>
                <a:lnTo>
                  <a:pt x="122" y="566"/>
                </a:lnTo>
                <a:lnTo>
                  <a:pt x="122" y="566"/>
                </a:lnTo>
                <a:lnTo>
                  <a:pt x="124" y="576"/>
                </a:lnTo>
                <a:lnTo>
                  <a:pt x="130" y="586"/>
                </a:lnTo>
                <a:lnTo>
                  <a:pt x="138" y="596"/>
                </a:lnTo>
                <a:lnTo>
                  <a:pt x="146" y="606"/>
                </a:lnTo>
                <a:lnTo>
                  <a:pt x="146" y="606"/>
                </a:lnTo>
                <a:lnTo>
                  <a:pt x="174" y="614"/>
                </a:lnTo>
                <a:lnTo>
                  <a:pt x="204" y="620"/>
                </a:lnTo>
                <a:lnTo>
                  <a:pt x="238" y="624"/>
                </a:lnTo>
                <a:lnTo>
                  <a:pt x="268" y="624"/>
                </a:lnTo>
                <a:lnTo>
                  <a:pt x="268" y="244"/>
                </a:lnTo>
                <a:lnTo>
                  <a:pt x="268" y="244"/>
                </a:lnTo>
                <a:lnTo>
                  <a:pt x="266" y="238"/>
                </a:lnTo>
                <a:lnTo>
                  <a:pt x="262" y="234"/>
                </a:lnTo>
                <a:lnTo>
                  <a:pt x="256" y="228"/>
                </a:lnTo>
                <a:lnTo>
                  <a:pt x="256" y="228"/>
                </a:lnTo>
                <a:lnTo>
                  <a:pt x="246" y="216"/>
                </a:lnTo>
                <a:lnTo>
                  <a:pt x="232" y="206"/>
                </a:lnTo>
                <a:lnTo>
                  <a:pt x="232" y="206"/>
                </a:lnTo>
                <a:lnTo>
                  <a:pt x="226" y="200"/>
                </a:lnTo>
                <a:lnTo>
                  <a:pt x="218" y="194"/>
                </a:lnTo>
                <a:lnTo>
                  <a:pt x="212" y="184"/>
                </a:lnTo>
                <a:lnTo>
                  <a:pt x="206" y="174"/>
                </a:lnTo>
                <a:lnTo>
                  <a:pt x="204" y="162"/>
                </a:lnTo>
                <a:lnTo>
                  <a:pt x="202" y="152"/>
                </a:lnTo>
                <a:lnTo>
                  <a:pt x="202" y="140"/>
                </a:lnTo>
                <a:lnTo>
                  <a:pt x="206" y="128"/>
                </a:lnTo>
                <a:lnTo>
                  <a:pt x="206" y="128"/>
                </a:lnTo>
                <a:lnTo>
                  <a:pt x="214" y="112"/>
                </a:lnTo>
                <a:lnTo>
                  <a:pt x="224" y="100"/>
                </a:lnTo>
                <a:lnTo>
                  <a:pt x="234" y="88"/>
                </a:lnTo>
                <a:lnTo>
                  <a:pt x="244" y="80"/>
                </a:lnTo>
                <a:lnTo>
                  <a:pt x="244" y="80"/>
                </a:lnTo>
                <a:lnTo>
                  <a:pt x="252" y="74"/>
                </a:lnTo>
                <a:lnTo>
                  <a:pt x="258" y="70"/>
                </a:lnTo>
                <a:lnTo>
                  <a:pt x="266" y="70"/>
                </a:lnTo>
                <a:lnTo>
                  <a:pt x="272" y="70"/>
                </a:lnTo>
                <a:lnTo>
                  <a:pt x="272" y="70"/>
                </a:lnTo>
                <a:lnTo>
                  <a:pt x="278" y="70"/>
                </a:lnTo>
                <a:lnTo>
                  <a:pt x="284" y="70"/>
                </a:lnTo>
                <a:lnTo>
                  <a:pt x="290" y="74"/>
                </a:lnTo>
                <a:lnTo>
                  <a:pt x="298" y="80"/>
                </a:lnTo>
                <a:lnTo>
                  <a:pt x="298" y="80"/>
                </a:lnTo>
                <a:lnTo>
                  <a:pt x="310" y="88"/>
                </a:lnTo>
                <a:lnTo>
                  <a:pt x="320" y="100"/>
                </a:lnTo>
                <a:lnTo>
                  <a:pt x="328" y="112"/>
                </a:lnTo>
                <a:lnTo>
                  <a:pt x="336" y="128"/>
                </a:lnTo>
                <a:lnTo>
                  <a:pt x="336" y="128"/>
                </a:lnTo>
                <a:lnTo>
                  <a:pt x="340" y="140"/>
                </a:lnTo>
                <a:lnTo>
                  <a:pt x="342" y="152"/>
                </a:lnTo>
                <a:lnTo>
                  <a:pt x="340" y="162"/>
                </a:lnTo>
                <a:lnTo>
                  <a:pt x="336" y="174"/>
                </a:lnTo>
                <a:lnTo>
                  <a:pt x="330" y="184"/>
                </a:lnTo>
                <a:lnTo>
                  <a:pt x="324" y="194"/>
                </a:lnTo>
                <a:lnTo>
                  <a:pt x="318" y="200"/>
                </a:lnTo>
                <a:lnTo>
                  <a:pt x="310" y="206"/>
                </a:lnTo>
                <a:lnTo>
                  <a:pt x="310" y="206"/>
                </a:lnTo>
                <a:lnTo>
                  <a:pt x="298" y="216"/>
                </a:lnTo>
                <a:lnTo>
                  <a:pt x="288" y="228"/>
                </a:lnTo>
                <a:lnTo>
                  <a:pt x="288" y="228"/>
                </a:lnTo>
                <a:lnTo>
                  <a:pt x="282" y="234"/>
                </a:lnTo>
                <a:lnTo>
                  <a:pt x="278" y="238"/>
                </a:lnTo>
                <a:lnTo>
                  <a:pt x="276" y="244"/>
                </a:lnTo>
                <a:lnTo>
                  <a:pt x="276" y="624"/>
                </a:lnTo>
                <a:lnTo>
                  <a:pt x="276" y="624"/>
                </a:lnTo>
                <a:lnTo>
                  <a:pt x="306" y="624"/>
                </a:lnTo>
                <a:lnTo>
                  <a:pt x="338" y="620"/>
                </a:lnTo>
                <a:lnTo>
                  <a:pt x="370" y="614"/>
                </a:lnTo>
                <a:lnTo>
                  <a:pt x="398" y="606"/>
                </a:lnTo>
                <a:lnTo>
                  <a:pt x="398" y="606"/>
                </a:lnTo>
                <a:lnTo>
                  <a:pt x="404" y="596"/>
                </a:lnTo>
                <a:lnTo>
                  <a:pt x="412" y="586"/>
                </a:lnTo>
                <a:lnTo>
                  <a:pt x="418" y="576"/>
                </a:lnTo>
                <a:lnTo>
                  <a:pt x="420" y="566"/>
                </a:lnTo>
                <a:lnTo>
                  <a:pt x="420" y="566"/>
                </a:lnTo>
                <a:lnTo>
                  <a:pt x="416" y="542"/>
                </a:lnTo>
                <a:lnTo>
                  <a:pt x="410" y="516"/>
                </a:lnTo>
                <a:lnTo>
                  <a:pt x="406" y="488"/>
                </a:lnTo>
                <a:lnTo>
                  <a:pt x="404" y="464"/>
                </a:lnTo>
                <a:lnTo>
                  <a:pt x="404" y="464"/>
                </a:lnTo>
                <a:lnTo>
                  <a:pt x="406" y="426"/>
                </a:lnTo>
                <a:lnTo>
                  <a:pt x="410" y="396"/>
                </a:lnTo>
                <a:lnTo>
                  <a:pt x="414" y="378"/>
                </a:lnTo>
                <a:lnTo>
                  <a:pt x="418" y="372"/>
                </a:lnTo>
                <a:lnTo>
                  <a:pt x="418" y="372"/>
                </a:lnTo>
                <a:lnTo>
                  <a:pt x="418" y="372"/>
                </a:lnTo>
                <a:lnTo>
                  <a:pt x="424" y="374"/>
                </a:lnTo>
                <a:lnTo>
                  <a:pt x="428" y="382"/>
                </a:lnTo>
                <a:lnTo>
                  <a:pt x="444" y="410"/>
                </a:lnTo>
                <a:lnTo>
                  <a:pt x="456" y="438"/>
                </a:lnTo>
                <a:lnTo>
                  <a:pt x="466" y="458"/>
                </a:lnTo>
                <a:lnTo>
                  <a:pt x="466" y="458"/>
                </a:lnTo>
                <a:lnTo>
                  <a:pt x="464" y="470"/>
                </a:lnTo>
                <a:lnTo>
                  <a:pt x="460" y="490"/>
                </a:lnTo>
                <a:lnTo>
                  <a:pt x="448" y="542"/>
                </a:lnTo>
                <a:lnTo>
                  <a:pt x="432" y="612"/>
                </a:lnTo>
                <a:lnTo>
                  <a:pt x="432" y="612"/>
                </a:lnTo>
                <a:lnTo>
                  <a:pt x="442" y="618"/>
                </a:lnTo>
                <a:lnTo>
                  <a:pt x="456" y="622"/>
                </a:lnTo>
                <a:lnTo>
                  <a:pt x="470" y="626"/>
                </a:lnTo>
                <a:lnTo>
                  <a:pt x="482" y="626"/>
                </a:lnTo>
                <a:lnTo>
                  <a:pt x="482" y="626"/>
                </a:lnTo>
                <a:lnTo>
                  <a:pt x="510" y="552"/>
                </a:lnTo>
                <a:lnTo>
                  <a:pt x="530" y="488"/>
                </a:lnTo>
                <a:lnTo>
                  <a:pt x="538" y="460"/>
                </a:lnTo>
                <a:lnTo>
                  <a:pt x="544" y="436"/>
                </a:lnTo>
                <a:lnTo>
                  <a:pt x="544" y="436"/>
                </a:lnTo>
                <a:lnTo>
                  <a:pt x="540" y="420"/>
                </a:lnTo>
                <a:lnTo>
                  <a:pt x="532" y="398"/>
                </a:lnTo>
                <a:lnTo>
                  <a:pt x="508" y="346"/>
                </a:lnTo>
                <a:lnTo>
                  <a:pt x="482" y="296"/>
                </a:lnTo>
                <a:lnTo>
                  <a:pt x="464" y="264"/>
                </a:lnTo>
                <a:lnTo>
                  <a:pt x="464" y="26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 rot="20706870">
            <a:off x="2472569" y="5864308"/>
            <a:ext cx="578730" cy="489847"/>
          </a:xfrm>
          <a:custGeom>
            <a:avLst/>
            <a:gdLst>
              <a:gd name="T0" fmla="*/ 512 w 586"/>
              <a:gd name="T1" fmla="*/ 52 h 496"/>
              <a:gd name="T2" fmla="*/ 494 w 586"/>
              <a:gd name="T3" fmla="*/ 44 h 496"/>
              <a:gd name="T4" fmla="*/ 422 w 586"/>
              <a:gd name="T5" fmla="*/ 18 h 496"/>
              <a:gd name="T6" fmla="*/ 386 w 586"/>
              <a:gd name="T7" fmla="*/ 0 h 496"/>
              <a:gd name="T8" fmla="*/ 384 w 586"/>
              <a:gd name="T9" fmla="*/ 0 h 496"/>
              <a:gd name="T10" fmla="*/ 378 w 586"/>
              <a:gd name="T11" fmla="*/ 2 h 496"/>
              <a:gd name="T12" fmla="*/ 362 w 586"/>
              <a:gd name="T13" fmla="*/ 22 h 496"/>
              <a:gd name="T14" fmla="*/ 346 w 586"/>
              <a:gd name="T15" fmla="*/ 40 h 496"/>
              <a:gd name="T16" fmla="*/ 324 w 586"/>
              <a:gd name="T17" fmla="*/ 50 h 496"/>
              <a:gd name="T18" fmla="*/ 294 w 586"/>
              <a:gd name="T19" fmla="*/ 54 h 496"/>
              <a:gd name="T20" fmla="*/ 278 w 586"/>
              <a:gd name="T21" fmla="*/ 54 h 496"/>
              <a:gd name="T22" fmla="*/ 252 w 586"/>
              <a:gd name="T23" fmla="*/ 46 h 496"/>
              <a:gd name="T24" fmla="*/ 234 w 586"/>
              <a:gd name="T25" fmla="*/ 32 h 496"/>
              <a:gd name="T26" fmla="*/ 210 w 586"/>
              <a:gd name="T27" fmla="*/ 2 h 496"/>
              <a:gd name="T28" fmla="*/ 208 w 586"/>
              <a:gd name="T29" fmla="*/ 0 h 496"/>
              <a:gd name="T30" fmla="*/ 202 w 586"/>
              <a:gd name="T31" fmla="*/ 0 h 496"/>
              <a:gd name="T32" fmla="*/ 184 w 586"/>
              <a:gd name="T33" fmla="*/ 10 h 496"/>
              <a:gd name="T34" fmla="*/ 128 w 586"/>
              <a:gd name="T35" fmla="*/ 32 h 496"/>
              <a:gd name="T36" fmla="*/ 82 w 586"/>
              <a:gd name="T37" fmla="*/ 48 h 496"/>
              <a:gd name="T38" fmla="*/ 76 w 586"/>
              <a:gd name="T39" fmla="*/ 52 h 496"/>
              <a:gd name="T40" fmla="*/ 38 w 586"/>
              <a:gd name="T41" fmla="*/ 114 h 496"/>
              <a:gd name="T42" fmla="*/ 0 w 586"/>
              <a:gd name="T43" fmla="*/ 184 h 496"/>
              <a:gd name="T44" fmla="*/ 20 w 586"/>
              <a:gd name="T45" fmla="*/ 206 h 496"/>
              <a:gd name="T46" fmla="*/ 44 w 586"/>
              <a:gd name="T47" fmla="*/ 222 h 496"/>
              <a:gd name="T48" fmla="*/ 70 w 586"/>
              <a:gd name="T49" fmla="*/ 234 h 496"/>
              <a:gd name="T50" fmla="*/ 96 w 586"/>
              <a:gd name="T51" fmla="*/ 238 h 496"/>
              <a:gd name="T52" fmla="*/ 104 w 586"/>
              <a:gd name="T53" fmla="*/ 228 h 496"/>
              <a:gd name="T54" fmla="*/ 122 w 586"/>
              <a:gd name="T55" fmla="*/ 204 h 496"/>
              <a:gd name="T56" fmla="*/ 130 w 586"/>
              <a:gd name="T57" fmla="*/ 198 h 496"/>
              <a:gd name="T58" fmla="*/ 132 w 586"/>
              <a:gd name="T59" fmla="*/ 200 h 496"/>
              <a:gd name="T60" fmla="*/ 138 w 586"/>
              <a:gd name="T61" fmla="*/ 222 h 496"/>
              <a:gd name="T62" fmla="*/ 144 w 586"/>
              <a:gd name="T63" fmla="*/ 296 h 496"/>
              <a:gd name="T64" fmla="*/ 142 w 586"/>
              <a:gd name="T65" fmla="*/ 342 h 496"/>
              <a:gd name="T66" fmla="*/ 130 w 586"/>
              <a:gd name="T67" fmla="*/ 446 h 496"/>
              <a:gd name="T68" fmla="*/ 128 w 586"/>
              <a:gd name="T69" fmla="*/ 482 h 496"/>
              <a:gd name="T70" fmla="*/ 164 w 586"/>
              <a:gd name="T71" fmla="*/ 490 h 496"/>
              <a:gd name="T72" fmla="*/ 254 w 586"/>
              <a:gd name="T73" fmla="*/ 496 h 496"/>
              <a:gd name="T74" fmla="*/ 294 w 586"/>
              <a:gd name="T75" fmla="*/ 496 h 496"/>
              <a:gd name="T76" fmla="*/ 380 w 586"/>
              <a:gd name="T77" fmla="*/ 494 h 496"/>
              <a:gd name="T78" fmla="*/ 444 w 586"/>
              <a:gd name="T79" fmla="*/ 486 h 496"/>
              <a:gd name="T80" fmla="*/ 460 w 586"/>
              <a:gd name="T81" fmla="*/ 482 h 496"/>
              <a:gd name="T82" fmla="*/ 452 w 586"/>
              <a:gd name="T83" fmla="*/ 396 h 496"/>
              <a:gd name="T84" fmla="*/ 444 w 586"/>
              <a:gd name="T85" fmla="*/ 296 h 496"/>
              <a:gd name="T86" fmla="*/ 444 w 586"/>
              <a:gd name="T87" fmla="*/ 254 h 496"/>
              <a:gd name="T88" fmla="*/ 454 w 586"/>
              <a:gd name="T89" fmla="*/ 204 h 496"/>
              <a:gd name="T90" fmla="*/ 458 w 586"/>
              <a:gd name="T91" fmla="*/ 198 h 496"/>
              <a:gd name="T92" fmla="*/ 460 w 586"/>
              <a:gd name="T93" fmla="*/ 200 h 496"/>
              <a:gd name="T94" fmla="*/ 474 w 586"/>
              <a:gd name="T95" fmla="*/ 214 h 496"/>
              <a:gd name="T96" fmla="*/ 492 w 586"/>
              <a:gd name="T97" fmla="*/ 238 h 496"/>
              <a:gd name="T98" fmla="*/ 504 w 586"/>
              <a:gd name="T99" fmla="*/ 236 h 496"/>
              <a:gd name="T100" fmla="*/ 530 w 586"/>
              <a:gd name="T101" fmla="*/ 228 h 496"/>
              <a:gd name="T102" fmla="*/ 556 w 586"/>
              <a:gd name="T103" fmla="*/ 214 h 496"/>
              <a:gd name="T104" fmla="*/ 578 w 586"/>
              <a:gd name="T105" fmla="*/ 196 h 496"/>
              <a:gd name="T106" fmla="*/ 586 w 586"/>
              <a:gd name="T107" fmla="*/ 184 h 496"/>
              <a:gd name="T108" fmla="*/ 530 w 586"/>
              <a:gd name="T109" fmla="*/ 80 h 496"/>
              <a:gd name="T110" fmla="*/ 512 w 586"/>
              <a:gd name="T111" fmla="*/ 52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6" h="496">
                <a:moveTo>
                  <a:pt x="512" y="52"/>
                </a:moveTo>
                <a:lnTo>
                  <a:pt x="512" y="52"/>
                </a:lnTo>
                <a:lnTo>
                  <a:pt x="506" y="48"/>
                </a:lnTo>
                <a:lnTo>
                  <a:pt x="494" y="44"/>
                </a:lnTo>
                <a:lnTo>
                  <a:pt x="460" y="32"/>
                </a:lnTo>
                <a:lnTo>
                  <a:pt x="422" y="18"/>
                </a:lnTo>
                <a:lnTo>
                  <a:pt x="402" y="10"/>
                </a:lnTo>
                <a:lnTo>
                  <a:pt x="386" y="0"/>
                </a:lnTo>
                <a:lnTo>
                  <a:pt x="386" y="0"/>
                </a:lnTo>
                <a:lnTo>
                  <a:pt x="384" y="0"/>
                </a:lnTo>
                <a:lnTo>
                  <a:pt x="380" y="0"/>
                </a:lnTo>
                <a:lnTo>
                  <a:pt x="378" y="2"/>
                </a:lnTo>
                <a:lnTo>
                  <a:pt x="378" y="2"/>
                </a:lnTo>
                <a:lnTo>
                  <a:pt x="362" y="22"/>
                </a:lnTo>
                <a:lnTo>
                  <a:pt x="354" y="32"/>
                </a:lnTo>
                <a:lnTo>
                  <a:pt x="346" y="40"/>
                </a:lnTo>
                <a:lnTo>
                  <a:pt x="334" y="46"/>
                </a:lnTo>
                <a:lnTo>
                  <a:pt x="324" y="50"/>
                </a:lnTo>
                <a:lnTo>
                  <a:pt x="310" y="54"/>
                </a:lnTo>
                <a:lnTo>
                  <a:pt x="294" y="54"/>
                </a:lnTo>
                <a:lnTo>
                  <a:pt x="294" y="54"/>
                </a:lnTo>
                <a:lnTo>
                  <a:pt x="278" y="54"/>
                </a:lnTo>
                <a:lnTo>
                  <a:pt x="264" y="50"/>
                </a:lnTo>
                <a:lnTo>
                  <a:pt x="252" y="46"/>
                </a:lnTo>
                <a:lnTo>
                  <a:pt x="242" y="40"/>
                </a:lnTo>
                <a:lnTo>
                  <a:pt x="234" y="32"/>
                </a:lnTo>
                <a:lnTo>
                  <a:pt x="226" y="22"/>
                </a:lnTo>
                <a:lnTo>
                  <a:pt x="210" y="2"/>
                </a:lnTo>
                <a:lnTo>
                  <a:pt x="210" y="2"/>
                </a:lnTo>
                <a:lnTo>
                  <a:pt x="208" y="0"/>
                </a:lnTo>
                <a:lnTo>
                  <a:pt x="204" y="0"/>
                </a:lnTo>
                <a:lnTo>
                  <a:pt x="202" y="0"/>
                </a:lnTo>
                <a:lnTo>
                  <a:pt x="202" y="0"/>
                </a:lnTo>
                <a:lnTo>
                  <a:pt x="184" y="10"/>
                </a:lnTo>
                <a:lnTo>
                  <a:pt x="166" y="18"/>
                </a:lnTo>
                <a:lnTo>
                  <a:pt x="128" y="32"/>
                </a:lnTo>
                <a:lnTo>
                  <a:pt x="94" y="44"/>
                </a:lnTo>
                <a:lnTo>
                  <a:pt x="82" y="48"/>
                </a:lnTo>
                <a:lnTo>
                  <a:pt x="76" y="52"/>
                </a:lnTo>
                <a:lnTo>
                  <a:pt x="76" y="52"/>
                </a:lnTo>
                <a:lnTo>
                  <a:pt x="58" y="80"/>
                </a:lnTo>
                <a:lnTo>
                  <a:pt x="38" y="114"/>
                </a:lnTo>
                <a:lnTo>
                  <a:pt x="0" y="184"/>
                </a:lnTo>
                <a:lnTo>
                  <a:pt x="0" y="184"/>
                </a:lnTo>
                <a:lnTo>
                  <a:pt x="10" y="196"/>
                </a:lnTo>
                <a:lnTo>
                  <a:pt x="20" y="206"/>
                </a:lnTo>
                <a:lnTo>
                  <a:pt x="32" y="214"/>
                </a:lnTo>
                <a:lnTo>
                  <a:pt x="44" y="222"/>
                </a:lnTo>
                <a:lnTo>
                  <a:pt x="56" y="228"/>
                </a:lnTo>
                <a:lnTo>
                  <a:pt x="70" y="234"/>
                </a:lnTo>
                <a:lnTo>
                  <a:pt x="84" y="236"/>
                </a:lnTo>
                <a:lnTo>
                  <a:pt x="96" y="238"/>
                </a:lnTo>
                <a:lnTo>
                  <a:pt x="96" y="238"/>
                </a:lnTo>
                <a:lnTo>
                  <a:pt x="104" y="228"/>
                </a:lnTo>
                <a:lnTo>
                  <a:pt x="114" y="214"/>
                </a:lnTo>
                <a:lnTo>
                  <a:pt x="122" y="204"/>
                </a:lnTo>
                <a:lnTo>
                  <a:pt x="126" y="200"/>
                </a:lnTo>
                <a:lnTo>
                  <a:pt x="130" y="198"/>
                </a:lnTo>
                <a:lnTo>
                  <a:pt x="130" y="198"/>
                </a:lnTo>
                <a:lnTo>
                  <a:pt x="132" y="200"/>
                </a:lnTo>
                <a:lnTo>
                  <a:pt x="134" y="204"/>
                </a:lnTo>
                <a:lnTo>
                  <a:pt x="138" y="222"/>
                </a:lnTo>
                <a:lnTo>
                  <a:pt x="142" y="254"/>
                </a:lnTo>
                <a:lnTo>
                  <a:pt x="144" y="296"/>
                </a:lnTo>
                <a:lnTo>
                  <a:pt x="144" y="296"/>
                </a:lnTo>
                <a:lnTo>
                  <a:pt x="142" y="342"/>
                </a:lnTo>
                <a:lnTo>
                  <a:pt x="136" y="396"/>
                </a:lnTo>
                <a:lnTo>
                  <a:pt x="130" y="446"/>
                </a:lnTo>
                <a:lnTo>
                  <a:pt x="128" y="482"/>
                </a:lnTo>
                <a:lnTo>
                  <a:pt x="128" y="482"/>
                </a:lnTo>
                <a:lnTo>
                  <a:pt x="144" y="486"/>
                </a:lnTo>
                <a:lnTo>
                  <a:pt x="164" y="490"/>
                </a:lnTo>
                <a:lnTo>
                  <a:pt x="208" y="494"/>
                </a:lnTo>
                <a:lnTo>
                  <a:pt x="254" y="496"/>
                </a:lnTo>
                <a:lnTo>
                  <a:pt x="294" y="496"/>
                </a:lnTo>
                <a:lnTo>
                  <a:pt x="294" y="496"/>
                </a:lnTo>
                <a:lnTo>
                  <a:pt x="334" y="496"/>
                </a:lnTo>
                <a:lnTo>
                  <a:pt x="380" y="494"/>
                </a:lnTo>
                <a:lnTo>
                  <a:pt x="424" y="490"/>
                </a:lnTo>
                <a:lnTo>
                  <a:pt x="444" y="486"/>
                </a:lnTo>
                <a:lnTo>
                  <a:pt x="460" y="482"/>
                </a:lnTo>
                <a:lnTo>
                  <a:pt x="460" y="482"/>
                </a:lnTo>
                <a:lnTo>
                  <a:pt x="458" y="446"/>
                </a:lnTo>
                <a:lnTo>
                  <a:pt x="452" y="396"/>
                </a:lnTo>
                <a:lnTo>
                  <a:pt x="446" y="342"/>
                </a:lnTo>
                <a:lnTo>
                  <a:pt x="444" y="296"/>
                </a:lnTo>
                <a:lnTo>
                  <a:pt x="444" y="296"/>
                </a:lnTo>
                <a:lnTo>
                  <a:pt x="444" y="254"/>
                </a:lnTo>
                <a:lnTo>
                  <a:pt x="448" y="222"/>
                </a:lnTo>
                <a:lnTo>
                  <a:pt x="454" y="204"/>
                </a:lnTo>
                <a:lnTo>
                  <a:pt x="456" y="200"/>
                </a:lnTo>
                <a:lnTo>
                  <a:pt x="458" y="198"/>
                </a:lnTo>
                <a:lnTo>
                  <a:pt x="458" y="198"/>
                </a:lnTo>
                <a:lnTo>
                  <a:pt x="460" y="200"/>
                </a:lnTo>
                <a:lnTo>
                  <a:pt x="466" y="204"/>
                </a:lnTo>
                <a:lnTo>
                  <a:pt x="474" y="214"/>
                </a:lnTo>
                <a:lnTo>
                  <a:pt x="484" y="228"/>
                </a:lnTo>
                <a:lnTo>
                  <a:pt x="492" y="238"/>
                </a:lnTo>
                <a:lnTo>
                  <a:pt x="492" y="238"/>
                </a:lnTo>
                <a:lnTo>
                  <a:pt x="504" y="236"/>
                </a:lnTo>
                <a:lnTo>
                  <a:pt x="516" y="232"/>
                </a:lnTo>
                <a:lnTo>
                  <a:pt x="530" y="228"/>
                </a:lnTo>
                <a:lnTo>
                  <a:pt x="544" y="222"/>
                </a:lnTo>
                <a:lnTo>
                  <a:pt x="556" y="214"/>
                </a:lnTo>
                <a:lnTo>
                  <a:pt x="568" y="206"/>
                </a:lnTo>
                <a:lnTo>
                  <a:pt x="578" y="196"/>
                </a:lnTo>
                <a:lnTo>
                  <a:pt x="586" y="184"/>
                </a:lnTo>
                <a:lnTo>
                  <a:pt x="586" y="184"/>
                </a:lnTo>
                <a:lnTo>
                  <a:pt x="550" y="114"/>
                </a:lnTo>
                <a:lnTo>
                  <a:pt x="530" y="80"/>
                </a:lnTo>
                <a:lnTo>
                  <a:pt x="512" y="52"/>
                </a:lnTo>
                <a:lnTo>
                  <a:pt x="512" y="52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3251609" y="4755997"/>
            <a:ext cx="525287" cy="883951"/>
          </a:xfrm>
          <a:custGeom>
            <a:avLst/>
            <a:gdLst>
              <a:gd name="T0" fmla="*/ 372 w 372"/>
              <a:gd name="T1" fmla="*/ 578 h 626"/>
              <a:gd name="T2" fmla="*/ 348 w 372"/>
              <a:gd name="T3" fmla="*/ 590 h 626"/>
              <a:gd name="T4" fmla="*/ 332 w 372"/>
              <a:gd name="T5" fmla="*/ 594 h 626"/>
              <a:gd name="T6" fmla="*/ 300 w 372"/>
              <a:gd name="T7" fmla="*/ 594 h 626"/>
              <a:gd name="T8" fmla="*/ 274 w 372"/>
              <a:gd name="T9" fmla="*/ 588 h 626"/>
              <a:gd name="T10" fmla="*/ 234 w 372"/>
              <a:gd name="T11" fmla="*/ 486 h 626"/>
              <a:gd name="T12" fmla="*/ 204 w 372"/>
              <a:gd name="T13" fmla="*/ 408 h 626"/>
              <a:gd name="T14" fmla="*/ 218 w 372"/>
              <a:gd name="T15" fmla="*/ 496 h 626"/>
              <a:gd name="T16" fmla="*/ 240 w 372"/>
              <a:gd name="T17" fmla="*/ 596 h 626"/>
              <a:gd name="T18" fmla="*/ 246 w 372"/>
              <a:gd name="T19" fmla="*/ 620 h 626"/>
              <a:gd name="T20" fmla="*/ 238 w 372"/>
              <a:gd name="T21" fmla="*/ 626 h 626"/>
              <a:gd name="T22" fmla="*/ 228 w 372"/>
              <a:gd name="T23" fmla="*/ 626 h 626"/>
              <a:gd name="T24" fmla="*/ 202 w 372"/>
              <a:gd name="T25" fmla="*/ 620 h 626"/>
              <a:gd name="T26" fmla="*/ 170 w 372"/>
              <a:gd name="T27" fmla="*/ 606 h 626"/>
              <a:gd name="T28" fmla="*/ 154 w 372"/>
              <a:gd name="T29" fmla="*/ 606 h 626"/>
              <a:gd name="T30" fmla="*/ 146 w 372"/>
              <a:gd name="T31" fmla="*/ 610 h 626"/>
              <a:gd name="T32" fmla="*/ 132 w 372"/>
              <a:gd name="T33" fmla="*/ 616 h 626"/>
              <a:gd name="T34" fmla="*/ 98 w 372"/>
              <a:gd name="T35" fmla="*/ 618 h 626"/>
              <a:gd name="T36" fmla="*/ 86 w 372"/>
              <a:gd name="T37" fmla="*/ 614 h 626"/>
              <a:gd name="T38" fmla="*/ 108 w 372"/>
              <a:gd name="T39" fmla="*/ 506 h 626"/>
              <a:gd name="T40" fmla="*/ 116 w 372"/>
              <a:gd name="T41" fmla="*/ 444 h 626"/>
              <a:gd name="T42" fmla="*/ 92 w 372"/>
              <a:gd name="T43" fmla="*/ 510 h 626"/>
              <a:gd name="T44" fmla="*/ 56 w 372"/>
              <a:gd name="T45" fmla="*/ 604 h 626"/>
              <a:gd name="T46" fmla="*/ 34 w 372"/>
              <a:gd name="T47" fmla="*/ 604 h 626"/>
              <a:gd name="T48" fmla="*/ 6 w 372"/>
              <a:gd name="T49" fmla="*/ 592 h 626"/>
              <a:gd name="T50" fmla="*/ 0 w 372"/>
              <a:gd name="T51" fmla="*/ 586 h 626"/>
              <a:gd name="T52" fmla="*/ 30 w 372"/>
              <a:gd name="T53" fmla="*/ 526 h 626"/>
              <a:gd name="T54" fmla="*/ 72 w 372"/>
              <a:gd name="T55" fmla="*/ 424 h 626"/>
              <a:gd name="T56" fmla="*/ 94 w 372"/>
              <a:gd name="T57" fmla="*/ 348 h 626"/>
              <a:gd name="T58" fmla="*/ 102 w 372"/>
              <a:gd name="T59" fmla="*/ 290 h 626"/>
              <a:gd name="T60" fmla="*/ 100 w 372"/>
              <a:gd name="T61" fmla="*/ 266 h 626"/>
              <a:gd name="T62" fmla="*/ 102 w 372"/>
              <a:gd name="T63" fmla="*/ 230 h 626"/>
              <a:gd name="T64" fmla="*/ 118 w 372"/>
              <a:gd name="T65" fmla="*/ 164 h 626"/>
              <a:gd name="T66" fmla="*/ 122 w 372"/>
              <a:gd name="T67" fmla="*/ 142 h 626"/>
              <a:gd name="T68" fmla="*/ 122 w 372"/>
              <a:gd name="T69" fmla="*/ 124 h 626"/>
              <a:gd name="T70" fmla="*/ 110 w 372"/>
              <a:gd name="T71" fmla="*/ 88 h 626"/>
              <a:gd name="T72" fmla="*/ 110 w 372"/>
              <a:gd name="T73" fmla="*/ 80 h 626"/>
              <a:gd name="T74" fmla="*/ 114 w 372"/>
              <a:gd name="T75" fmla="*/ 68 h 626"/>
              <a:gd name="T76" fmla="*/ 130 w 372"/>
              <a:gd name="T77" fmla="*/ 54 h 626"/>
              <a:gd name="T78" fmla="*/ 180 w 372"/>
              <a:gd name="T79" fmla="*/ 38 h 626"/>
              <a:gd name="T80" fmla="*/ 208 w 372"/>
              <a:gd name="T81" fmla="*/ 26 h 626"/>
              <a:gd name="T82" fmla="*/ 216 w 372"/>
              <a:gd name="T83" fmla="*/ 8 h 626"/>
              <a:gd name="T84" fmla="*/ 228 w 372"/>
              <a:gd name="T85" fmla="*/ 2 h 626"/>
              <a:gd name="T86" fmla="*/ 224 w 372"/>
              <a:gd name="T87" fmla="*/ 14 h 626"/>
              <a:gd name="T88" fmla="*/ 224 w 372"/>
              <a:gd name="T89" fmla="*/ 36 h 626"/>
              <a:gd name="T90" fmla="*/ 230 w 372"/>
              <a:gd name="T91" fmla="*/ 60 h 626"/>
              <a:gd name="T92" fmla="*/ 230 w 372"/>
              <a:gd name="T93" fmla="*/ 76 h 626"/>
              <a:gd name="T94" fmla="*/ 226 w 372"/>
              <a:gd name="T95" fmla="*/ 90 h 626"/>
              <a:gd name="T96" fmla="*/ 216 w 372"/>
              <a:gd name="T97" fmla="*/ 120 h 626"/>
              <a:gd name="T98" fmla="*/ 216 w 372"/>
              <a:gd name="T99" fmla="*/ 144 h 626"/>
              <a:gd name="T100" fmla="*/ 218 w 372"/>
              <a:gd name="T101" fmla="*/ 156 h 626"/>
              <a:gd name="T102" fmla="*/ 230 w 372"/>
              <a:gd name="T103" fmla="*/ 190 h 626"/>
              <a:gd name="T104" fmla="*/ 242 w 372"/>
              <a:gd name="T105" fmla="*/ 234 h 626"/>
              <a:gd name="T106" fmla="*/ 244 w 372"/>
              <a:gd name="T107" fmla="*/ 250 h 626"/>
              <a:gd name="T108" fmla="*/ 240 w 372"/>
              <a:gd name="T109" fmla="*/ 298 h 626"/>
              <a:gd name="T110" fmla="*/ 240 w 372"/>
              <a:gd name="T111" fmla="*/ 326 h 626"/>
              <a:gd name="T112" fmla="*/ 248 w 372"/>
              <a:gd name="T113" fmla="*/ 360 h 626"/>
              <a:gd name="T114" fmla="*/ 256 w 372"/>
              <a:gd name="T115" fmla="*/ 388 h 626"/>
              <a:gd name="T116" fmla="*/ 282 w 372"/>
              <a:gd name="T117" fmla="*/ 446 h 626"/>
              <a:gd name="T118" fmla="*/ 314 w 372"/>
              <a:gd name="T119" fmla="*/ 506 h 626"/>
              <a:gd name="T120" fmla="*/ 352 w 372"/>
              <a:gd name="T121" fmla="*/ 556 h 626"/>
              <a:gd name="T122" fmla="*/ 372 w 372"/>
              <a:gd name="T123" fmla="*/ 578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2" h="626">
                <a:moveTo>
                  <a:pt x="372" y="578"/>
                </a:moveTo>
                <a:lnTo>
                  <a:pt x="372" y="578"/>
                </a:lnTo>
                <a:lnTo>
                  <a:pt x="360" y="584"/>
                </a:lnTo>
                <a:lnTo>
                  <a:pt x="348" y="590"/>
                </a:lnTo>
                <a:lnTo>
                  <a:pt x="332" y="594"/>
                </a:lnTo>
                <a:lnTo>
                  <a:pt x="332" y="594"/>
                </a:lnTo>
                <a:lnTo>
                  <a:pt x="314" y="594"/>
                </a:lnTo>
                <a:lnTo>
                  <a:pt x="300" y="594"/>
                </a:lnTo>
                <a:lnTo>
                  <a:pt x="274" y="588"/>
                </a:lnTo>
                <a:lnTo>
                  <a:pt x="274" y="588"/>
                </a:lnTo>
                <a:lnTo>
                  <a:pt x="274" y="588"/>
                </a:lnTo>
                <a:lnTo>
                  <a:pt x="234" y="486"/>
                </a:lnTo>
                <a:lnTo>
                  <a:pt x="216" y="438"/>
                </a:lnTo>
                <a:lnTo>
                  <a:pt x="204" y="408"/>
                </a:lnTo>
                <a:lnTo>
                  <a:pt x="204" y="408"/>
                </a:lnTo>
                <a:lnTo>
                  <a:pt x="218" y="496"/>
                </a:lnTo>
                <a:lnTo>
                  <a:pt x="232" y="566"/>
                </a:lnTo>
                <a:lnTo>
                  <a:pt x="240" y="596"/>
                </a:lnTo>
                <a:lnTo>
                  <a:pt x="246" y="620"/>
                </a:lnTo>
                <a:lnTo>
                  <a:pt x="246" y="620"/>
                </a:lnTo>
                <a:lnTo>
                  <a:pt x="244" y="624"/>
                </a:lnTo>
                <a:lnTo>
                  <a:pt x="238" y="626"/>
                </a:lnTo>
                <a:lnTo>
                  <a:pt x="228" y="626"/>
                </a:lnTo>
                <a:lnTo>
                  <a:pt x="228" y="626"/>
                </a:lnTo>
                <a:lnTo>
                  <a:pt x="214" y="624"/>
                </a:lnTo>
                <a:lnTo>
                  <a:pt x="202" y="620"/>
                </a:lnTo>
                <a:lnTo>
                  <a:pt x="180" y="610"/>
                </a:lnTo>
                <a:lnTo>
                  <a:pt x="170" y="606"/>
                </a:lnTo>
                <a:lnTo>
                  <a:pt x="160" y="604"/>
                </a:lnTo>
                <a:lnTo>
                  <a:pt x="154" y="606"/>
                </a:lnTo>
                <a:lnTo>
                  <a:pt x="146" y="610"/>
                </a:lnTo>
                <a:lnTo>
                  <a:pt x="146" y="610"/>
                </a:lnTo>
                <a:lnTo>
                  <a:pt x="140" y="614"/>
                </a:lnTo>
                <a:lnTo>
                  <a:pt x="132" y="616"/>
                </a:lnTo>
                <a:lnTo>
                  <a:pt x="114" y="620"/>
                </a:lnTo>
                <a:lnTo>
                  <a:pt x="98" y="618"/>
                </a:lnTo>
                <a:lnTo>
                  <a:pt x="86" y="614"/>
                </a:lnTo>
                <a:lnTo>
                  <a:pt x="86" y="614"/>
                </a:lnTo>
                <a:lnTo>
                  <a:pt x="98" y="560"/>
                </a:lnTo>
                <a:lnTo>
                  <a:pt x="108" y="506"/>
                </a:lnTo>
                <a:lnTo>
                  <a:pt x="116" y="444"/>
                </a:lnTo>
                <a:lnTo>
                  <a:pt x="116" y="444"/>
                </a:lnTo>
                <a:lnTo>
                  <a:pt x="108" y="470"/>
                </a:lnTo>
                <a:lnTo>
                  <a:pt x="92" y="510"/>
                </a:lnTo>
                <a:lnTo>
                  <a:pt x="56" y="604"/>
                </a:lnTo>
                <a:lnTo>
                  <a:pt x="56" y="604"/>
                </a:lnTo>
                <a:lnTo>
                  <a:pt x="44" y="604"/>
                </a:lnTo>
                <a:lnTo>
                  <a:pt x="34" y="604"/>
                </a:lnTo>
                <a:lnTo>
                  <a:pt x="18" y="598"/>
                </a:lnTo>
                <a:lnTo>
                  <a:pt x="6" y="592"/>
                </a:lnTo>
                <a:lnTo>
                  <a:pt x="2" y="588"/>
                </a:lnTo>
                <a:lnTo>
                  <a:pt x="0" y="586"/>
                </a:lnTo>
                <a:lnTo>
                  <a:pt x="0" y="586"/>
                </a:lnTo>
                <a:lnTo>
                  <a:pt x="30" y="526"/>
                </a:lnTo>
                <a:lnTo>
                  <a:pt x="54" y="472"/>
                </a:lnTo>
                <a:lnTo>
                  <a:pt x="72" y="424"/>
                </a:lnTo>
                <a:lnTo>
                  <a:pt x="86" y="384"/>
                </a:lnTo>
                <a:lnTo>
                  <a:pt x="94" y="348"/>
                </a:lnTo>
                <a:lnTo>
                  <a:pt x="100" y="316"/>
                </a:lnTo>
                <a:lnTo>
                  <a:pt x="102" y="290"/>
                </a:lnTo>
                <a:lnTo>
                  <a:pt x="100" y="266"/>
                </a:lnTo>
                <a:lnTo>
                  <a:pt x="100" y="266"/>
                </a:lnTo>
                <a:lnTo>
                  <a:pt x="100" y="248"/>
                </a:lnTo>
                <a:lnTo>
                  <a:pt x="102" y="230"/>
                </a:lnTo>
                <a:lnTo>
                  <a:pt x="110" y="194"/>
                </a:lnTo>
                <a:lnTo>
                  <a:pt x="118" y="164"/>
                </a:lnTo>
                <a:lnTo>
                  <a:pt x="122" y="142"/>
                </a:lnTo>
                <a:lnTo>
                  <a:pt x="122" y="142"/>
                </a:lnTo>
                <a:lnTo>
                  <a:pt x="122" y="132"/>
                </a:lnTo>
                <a:lnTo>
                  <a:pt x="122" y="124"/>
                </a:lnTo>
                <a:lnTo>
                  <a:pt x="118" y="106"/>
                </a:lnTo>
                <a:lnTo>
                  <a:pt x="110" y="88"/>
                </a:lnTo>
                <a:lnTo>
                  <a:pt x="110" y="88"/>
                </a:lnTo>
                <a:lnTo>
                  <a:pt x="110" y="80"/>
                </a:lnTo>
                <a:lnTo>
                  <a:pt x="112" y="72"/>
                </a:lnTo>
                <a:lnTo>
                  <a:pt x="114" y="68"/>
                </a:lnTo>
                <a:lnTo>
                  <a:pt x="118" y="62"/>
                </a:lnTo>
                <a:lnTo>
                  <a:pt x="130" y="54"/>
                </a:lnTo>
                <a:lnTo>
                  <a:pt x="146" y="48"/>
                </a:lnTo>
                <a:lnTo>
                  <a:pt x="180" y="38"/>
                </a:lnTo>
                <a:lnTo>
                  <a:pt x="196" y="34"/>
                </a:lnTo>
                <a:lnTo>
                  <a:pt x="208" y="26"/>
                </a:lnTo>
                <a:lnTo>
                  <a:pt x="208" y="26"/>
                </a:lnTo>
                <a:lnTo>
                  <a:pt x="216" y="8"/>
                </a:lnTo>
                <a:lnTo>
                  <a:pt x="220" y="0"/>
                </a:lnTo>
                <a:lnTo>
                  <a:pt x="228" y="2"/>
                </a:lnTo>
                <a:lnTo>
                  <a:pt x="228" y="2"/>
                </a:lnTo>
                <a:lnTo>
                  <a:pt x="224" y="14"/>
                </a:lnTo>
                <a:lnTo>
                  <a:pt x="224" y="26"/>
                </a:lnTo>
                <a:lnTo>
                  <a:pt x="224" y="36"/>
                </a:lnTo>
                <a:lnTo>
                  <a:pt x="226" y="44"/>
                </a:lnTo>
                <a:lnTo>
                  <a:pt x="230" y="60"/>
                </a:lnTo>
                <a:lnTo>
                  <a:pt x="232" y="68"/>
                </a:lnTo>
                <a:lnTo>
                  <a:pt x="230" y="76"/>
                </a:lnTo>
                <a:lnTo>
                  <a:pt x="230" y="76"/>
                </a:lnTo>
                <a:lnTo>
                  <a:pt x="226" y="90"/>
                </a:lnTo>
                <a:lnTo>
                  <a:pt x="220" y="104"/>
                </a:lnTo>
                <a:lnTo>
                  <a:pt x="216" y="120"/>
                </a:lnTo>
                <a:lnTo>
                  <a:pt x="216" y="130"/>
                </a:lnTo>
                <a:lnTo>
                  <a:pt x="216" y="144"/>
                </a:lnTo>
                <a:lnTo>
                  <a:pt x="216" y="144"/>
                </a:lnTo>
                <a:lnTo>
                  <a:pt x="218" y="156"/>
                </a:lnTo>
                <a:lnTo>
                  <a:pt x="222" y="166"/>
                </a:lnTo>
                <a:lnTo>
                  <a:pt x="230" y="190"/>
                </a:lnTo>
                <a:lnTo>
                  <a:pt x="240" y="218"/>
                </a:lnTo>
                <a:lnTo>
                  <a:pt x="242" y="234"/>
                </a:lnTo>
                <a:lnTo>
                  <a:pt x="244" y="250"/>
                </a:lnTo>
                <a:lnTo>
                  <a:pt x="244" y="250"/>
                </a:lnTo>
                <a:lnTo>
                  <a:pt x="242" y="274"/>
                </a:lnTo>
                <a:lnTo>
                  <a:pt x="240" y="298"/>
                </a:lnTo>
                <a:lnTo>
                  <a:pt x="238" y="312"/>
                </a:lnTo>
                <a:lnTo>
                  <a:pt x="240" y="326"/>
                </a:lnTo>
                <a:lnTo>
                  <a:pt x="242" y="342"/>
                </a:lnTo>
                <a:lnTo>
                  <a:pt x="248" y="360"/>
                </a:lnTo>
                <a:lnTo>
                  <a:pt x="248" y="360"/>
                </a:lnTo>
                <a:lnTo>
                  <a:pt x="256" y="388"/>
                </a:lnTo>
                <a:lnTo>
                  <a:pt x="268" y="416"/>
                </a:lnTo>
                <a:lnTo>
                  <a:pt x="282" y="446"/>
                </a:lnTo>
                <a:lnTo>
                  <a:pt x="298" y="476"/>
                </a:lnTo>
                <a:lnTo>
                  <a:pt x="314" y="506"/>
                </a:lnTo>
                <a:lnTo>
                  <a:pt x="332" y="532"/>
                </a:lnTo>
                <a:lnTo>
                  <a:pt x="352" y="556"/>
                </a:lnTo>
                <a:lnTo>
                  <a:pt x="372" y="578"/>
                </a:lnTo>
                <a:lnTo>
                  <a:pt x="372" y="57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 28"/>
          <p:cNvGrpSpPr/>
          <p:nvPr/>
        </p:nvGrpSpPr>
        <p:grpSpPr>
          <a:xfrm>
            <a:off x="940807" y="2664490"/>
            <a:ext cx="479888" cy="579959"/>
            <a:chOff x="4452938" y="4233863"/>
            <a:chExt cx="669925" cy="809625"/>
          </a:xfrm>
          <a:solidFill>
            <a:schemeClr val="accent2"/>
          </a:solidFill>
        </p:grpSpPr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4516438" y="4649788"/>
              <a:ext cx="546100" cy="365125"/>
            </a:xfrm>
            <a:custGeom>
              <a:avLst/>
              <a:gdLst>
                <a:gd name="T0" fmla="*/ 0 w 344"/>
                <a:gd name="T1" fmla="*/ 144 h 230"/>
                <a:gd name="T2" fmla="*/ 26 w 344"/>
                <a:gd name="T3" fmla="*/ 198 h 230"/>
                <a:gd name="T4" fmla="*/ 132 w 344"/>
                <a:gd name="T5" fmla="*/ 228 h 230"/>
                <a:gd name="T6" fmla="*/ 266 w 344"/>
                <a:gd name="T7" fmla="*/ 220 h 230"/>
                <a:gd name="T8" fmla="*/ 332 w 344"/>
                <a:gd name="T9" fmla="*/ 182 h 230"/>
                <a:gd name="T10" fmla="*/ 340 w 344"/>
                <a:gd name="T11" fmla="*/ 80 h 230"/>
                <a:gd name="T12" fmla="*/ 18 w 344"/>
                <a:gd name="T13" fmla="*/ 156 h 230"/>
                <a:gd name="T14" fmla="*/ 18 w 344"/>
                <a:gd name="T15" fmla="*/ 142 h 230"/>
                <a:gd name="T16" fmla="*/ 26 w 344"/>
                <a:gd name="T17" fmla="*/ 150 h 230"/>
                <a:gd name="T18" fmla="*/ 18 w 344"/>
                <a:gd name="T19" fmla="*/ 110 h 230"/>
                <a:gd name="T20" fmla="*/ 14 w 344"/>
                <a:gd name="T21" fmla="*/ 98 h 230"/>
                <a:gd name="T22" fmla="*/ 26 w 344"/>
                <a:gd name="T23" fmla="*/ 100 h 230"/>
                <a:gd name="T24" fmla="*/ 18 w 344"/>
                <a:gd name="T25" fmla="*/ 110 h 230"/>
                <a:gd name="T26" fmla="*/ 24 w 344"/>
                <a:gd name="T27" fmla="*/ 66 h 230"/>
                <a:gd name="T28" fmla="*/ 26 w 344"/>
                <a:gd name="T29" fmla="*/ 52 h 230"/>
                <a:gd name="T30" fmla="*/ 30 w 344"/>
                <a:gd name="T31" fmla="*/ 20 h 230"/>
                <a:gd name="T32" fmla="*/ 34 w 344"/>
                <a:gd name="T33" fmla="*/ 6 h 230"/>
                <a:gd name="T34" fmla="*/ 32 w 344"/>
                <a:gd name="T35" fmla="*/ 20 h 230"/>
                <a:gd name="T36" fmla="*/ 42 w 344"/>
                <a:gd name="T37" fmla="*/ 194 h 230"/>
                <a:gd name="T38" fmla="*/ 42 w 344"/>
                <a:gd name="T39" fmla="*/ 180 h 230"/>
                <a:gd name="T40" fmla="*/ 90 w 344"/>
                <a:gd name="T41" fmla="*/ 208 h 230"/>
                <a:gd name="T42" fmla="*/ 80 w 344"/>
                <a:gd name="T43" fmla="*/ 212 h 230"/>
                <a:gd name="T44" fmla="*/ 78 w 344"/>
                <a:gd name="T45" fmla="*/ 200 h 230"/>
                <a:gd name="T46" fmla="*/ 90 w 344"/>
                <a:gd name="T47" fmla="*/ 208 h 230"/>
                <a:gd name="T48" fmla="*/ 126 w 344"/>
                <a:gd name="T49" fmla="*/ 222 h 230"/>
                <a:gd name="T50" fmla="*/ 122 w 344"/>
                <a:gd name="T51" fmla="*/ 210 h 230"/>
                <a:gd name="T52" fmla="*/ 134 w 344"/>
                <a:gd name="T53" fmla="*/ 216 h 230"/>
                <a:gd name="T54" fmla="*/ 170 w 344"/>
                <a:gd name="T55" fmla="*/ 224 h 230"/>
                <a:gd name="T56" fmla="*/ 168 w 344"/>
                <a:gd name="T57" fmla="*/ 212 h 230"/>
                <a:gd name="T58" fmla="*/ 182 w 344"/>
                <a:gd name="T59" fmla="*/ 216 h 230"/>
                <a:gd name="T60" fmla="*/ 206 w 344"/>
                <a:gd name="T61" fmla="*/ 192 h 230"/>
                <a:gd name="T62" fmla="*/ 134 w 344"/>
                <a:gd name="T63" fmla="*/ 160 h 230"/>
                <a:gd name="T64" fmla="*/ 210 w 344"/>
                <a:gd name="T65" fmla="*/ 160 h 230"/>
                <a:gd name="T66" fmla="*/ 210 w 344"/>
                <a:gd name="T67" fmla="*/ 216 h 230"/>
                <a:gd name="T68" fmla="*/ 220 w 344"/>
                <a:gd name="T69" fmla="*/ 208 h 230"/>
                <a:gd name="T70" fmla="*/ 222 w 344"/>
                <a:gd name="T71" fmla="*/ 220 h 230"/>
                <a:gd name="T72" fmla="*/ 262 w 344"/>
                <a:gd name="T73" fmla="*/ 212 h 230"/>
                <a:gd name="T74" fmla="*/ 260 w 344"/>
                <a:gd name="T75" fmla="*/ 200 h 230"/>
                <a:gd name="T76" fmla="*/ 270 w 344"/>
                <a:gd name="T77" fmla="*/ 208 h 230"/>
                <a:gd name="T78" fmla="*/ 304 w 344"/>
                <a:gd name="T79" fmla="*/ 194 h 230"/>
                <a:gd name="T80" fmla="*/ 300 w 344"/>
                <a:gd name="T81" fmla="*/ 180 h 230"/>
                <a:gd name="T82" fmla="*/ 308 w 344"/>
                <a:gd name="T83" fmla="*/ 192 h 230"/>
                <a:gd name="T84" fmla="*/ 312 w 344"/>
                <a:gd name="T85" fmla="*/ 6 h 230"/>
                <a:gd name="T86" fmla="*/ 318 w 344"/>
                <a:gd name="T87" fmla="*/ 20 h 230"/>
                <a:gd name="T88" fmla="*/ 306 w 344"/>
                <a:gd name="T89" fmla="*/ 14 h 230"/>
                <a:gd name="T90" fmla="*/ 326 w 344"/>
                <a:gd name="T91" fmla="*/ 156 h 230"/>
                <a:gd name="T92" fmla="*/ 328 w 344"/>
                <a:gd name="T93" fmla="*/ 142 h 230"/>
                <a:gd name="T94" fmla="*/ 334 w 344"/>
                <a:gd name="T95" fmla="*/ 102 h 230"/>
                <a:gd name="T96" fmla="*/ 326 w 344"/>
                <a:gd name="T97" fmla="*/ 110 h 230"/>
                <a:gd name="T98" fmla="*/ 326 w 344"/>
                <a:gd name="T99" fmla="*/ 96 h 230"/>
                <a:gd name="T100" fmla="*/ 322 w 344"/>
                <a:gd name="T101" fmla="*/ 64 h 230"/>
                <a:gd name="T102" fmla="*/ 316 w 344"/>
                <a:gd name="T103" fmla="*/ 54 h 230"/>
                <a:gd name="T104" fmla="*/ 330 w 344"/>
                <a:gd name="T105" fmla="*/ 5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4" h="230">
                  <a:moveTo>
                    <a:pt x="18" y="0"/>
                  </a:moveTo>
                  <a:lnTo>
                    <a:pt x="18" y="0"/>
                  </a:lnTo>
                  <a:lnTo>
                    <a:pt x="12" y="34"/>
                  </a:lnTo>
                  <a:lnTo>
                    <a:pt x="4" y="8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6" y="172"/>
                  </a:lnTo>
                  <a:lnTo>
                    <a:pt x="12" y="182"/>
                  </a:lnTo>
                  <a:lnTo>
                    <a:pt x="20" y="190"/>
                  </a:lnTo>
                  <a:lnTo>
                    <a:pt x="26" y="198"/>
                  </a:lnTo>
                  <a:lnTo>
                    <a:pt x="44" y="208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78" y="220"/>
                  </a:lnTo>
                  <a:lnTo>
                    <a:pt x="102" y="226"/>
                  </a:lnTo>
                  <a:lnTo>
                    <a:pt x="132" y="228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214" y="228"/>
                  </a:lnTo>
                  <a:lnTo>
                    <a:pt x="244" y="226"/>
                  </a:lnTo>
                  <a:lnTo>
                    <a:pt x="266" y="220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300" y="208"/>
                  </a:lnTo>
                  <a:lnTo>
                    <a:pt x="318" y="198"/>
                  </a:lnTo>
                  <a:lnTo>
                    <a:pt x="326" y="190"/>
                  </a:lnTo>
                  <a:lnTo>
                    <a:pt x="332" y="182"/>
                  </a:lnTo>
                  <a:lnTo>
                    <a:pt x="338" y="172"/>
                  </a:lnTo>
                  <a:lnTo>
                    <a:pt x="342" y="160"/>
                  </a:lnTo>
                  <a:lnTo>
                    <a:pt x="342" y="160"/>
                  </a:lnTo>
                  <a:lnTo>
                    <a:pt x="344" y="144"/>
                  </a:lnTo>
                  <a:lnTo>
                    <a:pt x="344" y="126"/>
                  </a:lnTo>
                  <a:lnTo>
                    <a:pt x="340" y="80"/>
                  </a:lnTo>
                  <a:lnTo>
                    <a:pt x="334" y="34"/>
                  </a:lnTo>
                  <a:lnTo>
                    <a:pt x="328" y="0"/>
                  </a:lnTo>
                  <a:lnTo>
                    <a:pt x="18" y="0"/>
                  </a:lnTo>
                  <a:close/>
                  <a:moveTo>
                    <a:pt x="20" y="156"/>
                  </a:moveTo>
                  <a:lnTo>
                    <a:pt x="18" y="156"/>
                  </a:lnTo>
                  <a:lnTo>
                    <a:pt x="18" y="156"/>
                  </a:lnTo>
                  <a:lnTo>
                    <a:pt x="14" y="154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2" y="144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20" y="142"/>
                  </a:lnTo>
                  <a:lnTo>
                    <a:pt x="24" y="142"/>
                  </a:lnTo>
                  <a:lnTo>
                    <a:pt x="26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4" y="154"/>
                  </a:lnTo>
                  <a:lnTo>
                    <a:pt x="20" y="156"/>
                  </a:lnTo>
                  <a:lnTo>
                    <a:pt x="20" y="156"/>
                  </a:lnTo>
                  <a:close/>
                  <a:moveTo>
                    <a:pt x="18" y="110"/>
                  </a:moveTo>
                  <a:lnTo>
                    <a:pt x="18" y="110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4" y="108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4" y="98"/>
                  </a:lnTo>
                  <a:lnTo>
                    <a:pt x="16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2" y="96"/>
                  </a:lnTo>
                  <a:lnTo>
                    <a:pt x="24" y="98"/>
                  </a:lnTo>
                  <a:lnTo>
                    <a:pt x="26" y="100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4" y="108"/>
                  </a:lnTo>
                  <a:lnTo>
                    <a:pt x="18" y="110"/>
                  </a:lnTo>
                  <a:lnTo>
                    <a:pt x="18" y="110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0" y="64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0" y="54"/>
                  </a:lnTo>
                  <a:lnTo>
                    <a:pt x="32" y="60"/>
                  </a:lnTo>
                  <a:lnTo>
                    <a:pt x="32" y="60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6" y="18"/>
                  </a:lnTo>
                  <a:lnTo>
                    <a:pt x="32" y="20"/>
                  </a:lnTo>
                  <a:lnTo>
                    <a:pt x="30" y="20"/>
                  </a:lnTo>
                  <a:close/>
                  <a:moveTo>
                    <a:pt x="48" y="192"/>
                  </a:moveTo>
                  <a:lnTo>
                    <a:pt x="48" y="192"/>
                  </a:lnTo>
                  <a:lnTo>
                    <a:pt x="46" y="194"/>
                  </a:lnTo>
                  <a:lnTo>
                    <a:pt x="42" y="194"/>
                  </a:lnTo>
                  <a:lnTo>
                    <a:pt x="42" y="194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88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42" y="180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8" y="186"/>
                  </a:lnTo>
                  <a:lnTo>
                    <a:pt x="48" y="192"/>
                  </a:lnTo>
                  <a:lnTo>
                    <a:pt x="48" y="192"/>
                  </a:lnTo>
                  <a:close/>
                  <a:moveTo>
                    <a:pt x="90" y="208"/>
                  </a:moveTo>
                  <a:lnTo>
                    <a:pt x="90" y="208"/>
                  </a:lnTo>
                  <a:lnTo>
                    <a:pt x="88" y="212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78" y="212"/>
                  </a:lnTo>
                  <a:lnTo>
                    <a:pt x="76" y="210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78" y="200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8" y="200"/>
                  </a:lnTo>
                  <a:lnTo>
                    <a:pt x="90" y="202"/>
                  </a:lnTo>
                  <a:lnTo>
                    <a:pt x="90" y="208"/>
                  </a:lnTo>
                  <a:lnTo>
                    <a:pt x="90" y="208"/>
                  </a:lnTo>
                  <a:close/>
                  <a:moveTo>
                    <a:pt x="134" y="216"/>
                  </a:moveTo>
                  <a:lnTo>
                    <a:pt x="134" y="216"/>
                  </a:lnTo>
                  <a:lnTo>
                    <a:pt x="134" y="218"/>
                  </a:lnTo>
                  <a:lnTo>
                    <a:pt x="132" y="220"/>
                  </a:lnTo>
                  <a:lnTo>
                    <a:pt x="128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2" y="218"/>
                  </a:lnTo>
                  <a:lnTo>
                    <a:pt x="120" y="216"/>
                  </a:lnTo>
                  <a:lnTo>
                    <a:pt x="120" y="214"/>
                  </a:lnTo>
                  <a:lnTo>
                    <a:pt x="120" y="214"/>
                  </a:lnTo>
                  <a:lnTo>
                    <a:pt x="122" y="210"/>
                  </a:lnTo>
                  <a:lnTo>
                    <a:pt x="122" y="208"/>
                  </a:lnTo>
                  <a:lnTo>
                    <a:pt x="128" y="208"/>
                  </a:lnTo>
                  <a:lnTo>
                    <a:pt x="128" y="208"/>
                  </a:lnTo>
                  <a:lnTo>
                    <a:pt x="134" y="210"/>
                  </a:lnTo>
                  <a:lnTo>
                    <a:pt x="134" y="212"/>
                  </a:lnTo>
                  <a:lnTo>
                    <a:pt x="134" y="216"/>
                  </a:lnTo>
                  <a:lnTo>
                    <a:pt x="134" y="216"/>
                  </a:lnTo>
                  <a:close/>
                  <a:moveTo>
                    <a:pt x="178" y="222"/>
                  </a:moveTo>
                  <a:lnTo>
                    <a:pt x="178" y="222"/>
                  </a:lnTo>
                  <a:lnTo>
                    <a:pt x="174" y="224"/>
                  </a:lnTo>
                  <a:lnTo>
                    <a:pt x="174" y="224"/>
                  </a:lnTo>
                  <a:lnTo>
                    <a:pt x="170" y="224"/>
                  </a:lnTo>
                  <a:lnTo>
                    <a:pt x="168" y="222"/>
                  </a:lnTo>
                  <a:lnTo>
                    <a:pt x="168" y="222"/>
                  </a:lnTo>
                  <a:lnTo>
                    <a:pt x="166" y="216"/>
                  </a:lnTo>
                  <a:lnTo>
                    <a:pt x="166" y="216"/>
                  </a:lnTo>
                  <a:lnTo>
                    <a:pt x="166" y="214"/>
                  </a:lnTo>
                  <a:lnTo>
                    <a:pt x="168" y="212"/>
                  </a:lnTo>
                  <a:lnTo>
                    <a:pt x="168" y="21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82" y="216"/>
                  </a:lnTo>
                  <a:lnTo>
                    <a:pt x="182" y="216"/>
                  </a:lnTo>
                  <a:lnTo>
                    <a:pt x="178" y="222"/>
                  </a:lnTo>
                  <a:lnTo>
                    <a:pt x="178" y="222"/>
                  </a:lnTo>
                  <a:close/>
                  <a:moveTo>
                    <a:pt x="210" y="186"/>
                  </a:moveTo>
                  <a:lnTo>
                    <a:pt x="210" y="186"/>
                  </a:lnTo>
                  <a:lnTo>
                    <a:pt x="210" y="190"/>
                  </a:lnTo>
                  <a:lnTo>
                    <a:pt x="206" y="192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36" y="190"/>
                  </a:lnTo>
                  <a:lnTo>
                    <a:pt x="134" y="186"/>
                  </a:lnTo>
                  <a:lnTo>
                    <a:pt x="134" y="160"/>
                  </a:lnTo>
                  <a:lnTo>
                    <a:pt x="134" y="160"/>
                  </a:lnTo>
                  <a:lnTo>
                    <a:pt x="136" y="156"/>
                  </a:lnTo>
                  <a:lnTo>
                    <a:pt x="140" y="154"/>
                  </a:lnTo>
                  <a:lnTo>
                    <a:pt x="206" y="154"/>
                  </a:lnTo>
                  <a:lnTo>
                    <a:pt x="206" y="154"/>
                  </a:lnTo>
                  <a:lnTo>
                    <a:pt x="210" y="156"/>
                  </a:lnTo>
                  <a:lnTo>
                    <a:pt x="210" y="160"/>
                  </a:lnTo>
                  <a:lnTo>
                    <a:pt x="210" y="186"/>
                  </a:lnTo>
                  <a:close/>
                  <a:moveTo>
                    <a:pt x="218" y="222"/>
                  </a:moveTo>
                  <a:lnTo>
                    <a:pt x="218" y="222"/>
                  </a:lnTo>
                  <a:lnTo>
                    <a:pt x="218" y="222"/>
                  </a:lnTo>
                  <a:lnTo>
                    <a:pt x="214" y="220"/>
                  </a:lnTo>
                  <a:lnTo>
                    <a:pt x="210" y="216"/>
                  </a:lnTo>
                  <a:lnTo>
                    <a:pt x="210" y="216"/>
                  </a:lnTo>
                  <a:lnTo>
                    <a:pt x="210" y="212"/>
                  </a:lnTo>
                  <a:lnTo>
                    <a:pt x="212" y="210"/>
                  </a:lnTo>
                  <a:lnTo>
                    <a:pt x="218" y="208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2" y="208"/>
                  </a:lnTo>
                  <a:lnTo>
                    <a:pt x="226" y="214"/>
                  </a:lnTo>
                  <a:lnTo>
                    <a:pt x="226" y="214"/>
                  </a:lnTo>
                  <a:lnTo>
                    <a:pt x="226" y="216"/>
                  </a:lnTo>
                  <a:lnTo>
                    <a:pt x="224" y="218"/>
                  </a:lnTo>
                  <a:lnTo>
                    <a:pt x="222" y="220"/>
                  </a:lnTo>
                  <a:lnTo>
                    <a:pt x="218" y="222"/>
                  </a:lnTo>
                  <a:lnTo>
                    <a:pt x="218" y="222"/>
                  </a:lnTo>
                  <a:close/>
                  <a:moveTo>
                    <a:pt x="266" y="212"/>
                  </a:moveTo>
                  <a:lnTo>
                    <a:pt x="266" y="212"/>
                  </a:lnTo>
                  <a:lnTo>
                    <a:pt x="262" y="212"/>
                  </a:lnTo>
                  <a:lnTo>
                    <a:pt x="262" y="212"/>
                  </a:lnTo>
                  <a:lnTo>
                    <a:pt x="258" y="212"/>
                  </a:lnTo>
                  <a:lnTo>
                    <a:pt x="256" y="208"/>
                  </a:lnTo>
                  <a:lnTo>
                    <a:pt x="256" y="208"/>
                  </a:lnTo>
                  <a:lnTo>
                    <a:pt x="256" y="202"/>
                  </a:lnTo>
                  <a:lnTo>
                    <a:pt x="258" y="200"/>
                  </a:lnTo>
                  <a:lnTo>
                    <a:pt x="260" y="200"/>
                  </a:lnTo>
                  <a:lnTo>
                    <a:pt x="260" y="200"/>
                  </a:lnTo>
                  <a:lnTo>
                    <a:pt x="266" y="200"/>
                  </a:lnTo>
                  <a:lnTo>
                    <a:pt x="268" y="202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0" y="208"/>
                  </a:lnTo>
                  <a:lnTo>
                    <a:pt x="266" y="212"/>
                  </a:lnTo>
                  <a:lnTo>
                    <a:pt x="266" y="212"/>
                  </a:lnTo>
                  <a:close/>
                  <a:moveTo>
                    <a:pt x="308" y="192"/>
                  </a:moveTo>
                  <a:lnTo>
                    <a:pt x="308" y="192"/>
                  </a:lnTo>
                  <a:lnTo>
                    <a:pt x="304" y="194"/>
                  </a:lnTo>
                  <a:lnTo>
                    <a:pt x="304" y="194"/>
                  </a:lnTo>
                  <a:lnTo>
                    <a:pt x="302" y="194"/>
                  </a:lnTo>
                  <a:lnTo>
                    <a:pt x="298" y="192"/>
                  </a:lnTo>
                  <a:lnTo>
                    <a:pt x="298" y="192"/>
                  </a:lnTo>
                  <a:lnTo>
                    <a:pt x="298" y="186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6" y="180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2" y="188"/>
                  </a:lnTo>
                  <a:lnTo>
                    <a:pt x="308" y="192"/>
                  </a:lnTo>
                  <a:lnTo>
                    <a:pt x="308" y="192"/>
                  </a:lnTo>
                  <a:close/>
                  <a:moveTo>
                    <a:pt x="306" y="14"/>
                  </a:moveTo>
                  <a:lnTo>
                    <a:pt x="306" y="14"/>
                  </a:lnTo>
                  <a:lnTo>
                    <a:pt x="308" y="8"/>
                  </a:lnTo>
                  <a:lnTo>
                    <a:pt x="310" y="6"/>
                  </a:lnTo>
                  <a:lnTo>
                    <a:pt x="312" y="6"/>
                  </a:lnTo>
                  <a:lnTo>
                    <a:pt x="312" y="6"/>
                  </a:lnTo>
                  <a:lnTo>
                    <a:pt x="318" y="8"/>
                  </a:lnTo>
                  <a:lnTo>
                    <a:pt x="320" y="10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20" y="18"/>
                  </a:lnTo>
                  <a:lnTo>
                    <a:pt x="318" y="20"/>
                  </a:lnTo>
                  <a:lnTo>
                    <a:pt x="316" y="20"/>
                  </a:lnTo>
                  <a:lnTo>
                    <a:pt x="316" y="20"/>
                  </a:lnTo>
                  <a:lnTo>
                    <a:pt x="314" y="20"/>
                  </a:lnTo>
                  <a:lnTo>
                    <a:pt x="314" y="20"/>
                  </a:lnTo>
                  <a:lnTo>
                    <a:pt x="310" y="18"/>
                  </a:lnTo>
                  <a:lnTo>
                    <a:pt x="306" y="14"/>
                  </a:lnTo>
                  <a:lnTo>
                    <a:pt x="306" y="14"/>
                  </a:lnTo>
                  <a:close/>
                  <a:moveTo>
                    <a:pt x="334" y="150"/>
                  </a:moveTo>
                  <a:lnTo>
                    <a:pt x="334" y="150"/>
                  </a:lnTo>
                  <a:lnTo>
                    <a:pt x="332" y="154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2" y="154"/>
                  </a:lnTo>
                  <a:lnTo>
                    <a:pt x="320" y="148"/>
                  </a:lnTo>
                  <a:lnTo>
                    <a:pt x="320" y="148"/>
                  </a:lnTo>
                  <a:lnTo>
                    <a:pt x="322" y="144"/>
                  </a:lnTo>
                  <a:lnTo>
                    <a:pt x="328" y="142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34" y="146"/>
                  </a:lnTo>
                  <a:lnTo>
                    <a:pt x="334" y="150"/>
                  </a:lnTo>
                  <a:lnTo>
                    <a:pt x="334" y="150"/>
                  </a:lnTo>
                  <a:close/>
                  <a:moveTo>
                    <a:pt x="334" y="102"/>
                  </a:moveTo>
                  <a:lnTo>
                    <a:pt x="334" y="102"/>
                  </a:lnTo>
                  <a:lnTo>
                    <a:pt x="332" y="108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26" y="110"/>
                  </a:lnTo>
                  <a:lnTo>
                    <a:pt x="326" y="110"/>
                  </a:lnTo>
                  <a:lnTo>
                    <a:pt x="322" y="108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2" y="98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32" y="98"/>
                  </a:lnTo>
                  <a:lnTo>
                    <a:pt x="334" y="100"/>
                  </a:lnTo>
                  <a:lnTo>
                    <a:pt x="334" y="102"/>
                  </a:lnTo>
                  <a:lnTo>
                    <a:pt x="334" y="102"/>
                  </a:lnTo>
                  <a:close/>
                  <a:moveTo>
                    <a:pt x="322" y="64"/>
                  </a:moveTo>
                  <a:lnTo>
                    <a:pt x="322" y="64"/>
                  </a:lnTo>
                  <a:lnTo>
                    <a:pt x="322" y="64"/>
                  </a:lnTo>
                  <a:lnTo>
                    <a:pt x="318" y="62"/>
                  </a:lnTo>
                  <a:lnTo>
                    <a:pt x="314" y="58"/>
                  </a:lnTo>
                  <a:lnTo>
                    <a:pt x="314" y="58"/>
                  </a:lnTo>
                  <a:lnTo>
                    <a:pt x="314" y="56"/>
                  </a:lnTo>
                  <a:lnTo>
                    <a:pt x="316" y="54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4" y="50"/>
                  </a:lnTo>
                  <a:lnTo>
                    <a:pt x="326" y="52"/>
                  </a:lnTo>
                  <a:lnTo>
                    <a:pt x="330" y="56"/>
                  </a:lnTo>
                  <a:lnTo>
                    <a:pt x="330" y="56"/>
                  </a:lnTo>
                  <a:lnTo>
                    <a:pt x="328" y="62"/>
                  </a:lnTo>
                  <a:lnTo>
                    <a:pt x="322" y="64"/>
                  </a:lnTo>
                  <a:lnTo>
                    <a:pt x="322" y="64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4452938" y="4233863"/>
              <a:ext cx="669925" cy="809625"/>
            </a:xfrm>
            <a:custGeom>
              <a:avLst/>
              <a:gdLst>
                <a:gd name="T0" fmla="*/ 410 w 422"/>
                <a:gd name="T1" fmla="*/ 240 h 510"/>
                <a:gd name="T2" fmla="*/ 378 w 422"/>
                <a:gd name="T3" fmla="*/ 210 h 510"/>
                <a:gd name="T4" fmla="*/ 346 w 422"/>
                <a:gd name="T5" fmla="*/ 164 h 510"/>
                <a:gd name="T6" fmla="*/ 338 w 422"/>
                <a:gd name="T7" fmla="*/ 74 h 510"/>
                <a:gd name="T8" fmla="*/ 334 w 422"/>
                <a:gd name="T9" fmla="*/ 24 h 510"/>
                <a:gd name="T10" fmla="*/ 290 w 422"/>
                <a:gd name="T11" fmla="*/ 0 h 510"/>
                <a:gd name="T12" fmla="*/ 228 w 422"/>
                <a:gd name="T13" fmla="*/ 36 h 510"/>
                <a:gd name="T14" fmla="*/ 176 w 422"/>
                <a:gd name="T15" fmla="*/ 116 h 510"/>
                <a:gd name="T16" fmla="*/ 122 w 422"/>
                <a:gd name="T17" fmla="*/ 146 h 510"/>
                <a:gd name="T18" fmla="*/ 28 w 422"/>
                <a:gd name="T19" fmla="*/ 204 h 510"/>
                <a:gd name="T20" fmla="*/ 10 w 422"/>
                <a:gd name="T21" fmla="*/ 244 h 510"/>
                <a:gd name="T22" fmla="*/ 2 w 422"/>
                <a:gd name="T23" fmla="*/ 272 h 510"/>
                <a:gd name="T24" fmla="*/ 26 w 422"/>
                <a:gd name="T25" fmla="*/ 286 h 510"/>
                <a:gd name="T26" fmla="*/ 16 w 422"/>
                <a:gd name="T27" fmla="*/ 380 h 510"/>
                <a:gd name="T28" fmla="*/ 40 w 422"/>
                <a:gd name="T29" fmla="*/ 468 h 510"/>
                <a:gd name="T30" fmla="*/ 78 w 422"/>
                <a:gd name="T31" fmla="*/ 502 h 510"/>
                <a:gd name="T32" fmla="*/ 198 w 422"/>
                <a:gd name="T33" fmla="*/ 510 h 510"/>
                <a:gd name="T34" fmla="*/ 218 w 422"/>
                <a:gd name="T35" fmla="*/ 510 h 510"/>
                <a:gd name="T36" fmla="*/ 330 w 422"/>
                <a:gd name="T37" fmla="*/ 506 h 510"/>
                <a:gd name="T38" fmla="*/ 374 w 422"/>
                <a:gd name="T39" fmla="*/ 478 h 510"/>
                <a:gd name="T40" fmla="*/ 400 w 422"/>
                <a:gd name="T41" fmla="*/ 432 h 510"/>
                <a:gd name="T42" fmla="*/ 402 w 422"/>
                <a:gd name="T43" fmla="*/ 306 h 510"/>
                <a:gd name="T44" fmla="*/ 408 w 422"/>
                <a:gd name="T45" fmla="*/ 284 h 510"/>
                <a:gd name="T46" fmla="*/ 24 w 422"/>
                <a:gd name="T47" fmla="*/ 278 h 510"/>
                <a:gd name="T48" fmla="*/ 10 w 422"/>
                <a:gd name="T49" fmla="*/ 262 h 510"/>
                <a:gd name="T50" fmla="*/ 16 w 422"/>
                <a:gd name="T51" fmla="*/ 250 h 510"/>
                <a:gd name="T52" fmla="*/ 24 w 422"/>
                <a:gd name="T53" fmla="*/ 260 h 510"/>
                <a:gd name="T54" fmla="*/ 32 w 422"/>
                <a:gd name="T55" fmla="*/ 250 h 510"/>
                <a:gd name="T56" fmla="*/ 40 w 422"/>
                <a:gd name="T57" fmla="*/ 258 h 510"/>
                <a:gd name="T58" fmla="*/ 30 w 422"/>
                <a:gd name="T59" fmla="*/ 270 h 510"/>
                <a:gd name="T60" fmla="*/ 24 w 422"/>
                <a:gd name="T61" fmla="*/ 278 h 510"/>
                <a:gd name="T62" fmla="*/ 372 w 422"/>
                <a:gd name="T63" fmla="*/ 460 h 510"/>
                <a:gd name="T64" fmla="*/ 310 w 422"/>
                <a:gd name="T65" fmla="*/ 490 h 510"/>
                <a:gd name="T66" fmla="*/ 212 w 422"/>
                <a:gd name="T67" fmla="*/ 502 h 510"/>
                <a:gd name="T68" fmla="*/ 96 w 422"/>
                <a:gd name="T69" fmla="*/ 484 h 510"/>
                <a:gd name="T70" fmla="*/ 40 w 422"/>
                <a:gd name="T71" fmla="*/ 442 h 510"/>
                <a:gd name="T72" fmla="*/ 40 w 422"/>
                <a:gd name="T73" fmla="*/ 348 h 510"/>
                <a:gd name="T74" fmla="*/ 48 w 422"/>
                <a:gd name="T75" fmla="*/ 262 h 510"/>
                <a:gd name="T76" fmla="*/ 30 w 422"/>
                <a:gd name="T77" fmla="*/ 238 h 510"/>
                <a:gd name="T78" fmla="*/ 50 w 422"/>
                <a:gd name="T79" fmla="*/ 196 h 510"/>
                <a:gd name="T80" fmla="*/ 124 w 422"/>
                <a:gd name="T81" fmla="*/ 160 h 510"/>
                <a:gd name="T82" fmla="*/ 196 w 422"/>
                <a:gd name="T83" fmla="*/ 114 h 510"/>
                <a:gd name="T84" fmla="*/ 248 w 422"/>
                <a:gd name="T85" fmla="*/ 32 h 510"/>
                <a:gd name="T86" fmla="*/ 302 w 422"/>
                <a:gd name="T87" fmla="*/ 18 h 510"/>
                <a:gd name="T88" fmla="*/ 322 w 422"/>
                <a:gd name="T89" fmla="*/ 36 h 510"/>
                <a:gd name="T90" fmla="*/ 320 w 422"/>
                <a:gd name="T91" fmla="*/ 122 h 510"/>
                <a:gd name="T92" fmla="*/ 340 w 422"/>
                <a:gd name="T93" fmla="*/ 186 h 510"/>
                <a:gd name="T94" fmla="*/ 376 w 422"/>
                <a:gd name="T95" fmla="*/ 228 h 510"/>
                <a:gd name="T96" fmla="*/ 374 w 422"/>
                <a:gd name="T97" fmla="*/ 254 h 510"/>
                <a:gd name="T98" fmla="*/ 368 w 422"/>
                <a:gd name="T99" fmla="*/ 262 h 510"/>
                <a:gd name="T100" fmla="*/ 388 w 422"/>
                <a:gd name="T101" fmla="*/ 430 h 510"/>
                <a:gd name="T102" fmla="*/ 384 w 422"/>
                <a:gd name="T103" fmla="*/ 262 h 510"/>
                <a:gd name="T104" fmla="*/ 390 w 422"/>
                <a:gd name="T105" fmla="*/ 250 h 510"/>
                <a:gd name="T106" fmla="*/ 398 w 422"/>
                <a:gd name="T107" fmla="*/ 260 h 510"/>
                <a:gd name="T108" fmla="*/ 404 w 422"/>
                <a:gd name="T109" fmla="*/ 250 h 510"/>
                <a:gd name="T110" fmla="*/ 410 w 422"/>
                <a:gd name="T111" fmla="*/ 254 h 510"/>
                <a:gd name="T112" fmla="*/ 408 w 422"/>
                <a:gd name="T113" fmla="*/ 274 h 510"/>
                <a:gd name="T114" fmla="*/ 394 w 422"/>
                <a:gd name="T115" fmla="*/ 27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510">
                  <a:moveTo>
                    <a:pt x="422" y="262"/>
                  </a:moveTo>
                  <a:lnTo>
                    <a:pt x="422" y="262"/>
                  </a:lnTo>
                  <a:lnTo>
                    <a:pt x="422" y="252"/>
                  </a:lnTo>
                  <a:lnTo>
                    <a:pt x="416" y="246"/>
                  </a:lnTo>
                  <a:lnTo>
                    <a:pt x="410" y="240"/>
                  </a:lnTo>
                  <a:lnTo>
                    <a:pt x="400" y="238"/>
                  </a:lnTo>
                  <a:lnTo>
                    <a:pt x="400" y="238"/>
                  </a:lnTo>
                  <a:lnTo>
                    <a:pt x="396" y="228"/>
                  </a:lnTo>
                  <a:lnTo>
                    <a:pt x="390" y="222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66" y="196"/>
                  </a:lnTo>
                  <a:lnTo>
                    <a:pt x="354" y="180"/>
                  </a:lnTo>
                  <a:lnTo>
                    <a:pt x="354" y="180"/>
                  </a:lnTo>
                  <a:lnTo>
                    <a:pt x="346" y="164"/>
                  </a:lnTo>
                  <a:lnTo>
                    <a:pt x="342" y="150"/>
                  </a:lnTo>
                  <a:lnTo>
                    <a:pt x="338" y="136"/>
                  </a:lnTo>
                  <a:lnTo>
                    <a:pt x="336" y="122"/>
                  </a:lnTo>
                  <a:lnTo>
                    <a:pt x="336" y="98"/>
                  </a:lnTo>
                  <a:lnTo>
                    <a:pt x="338" y="74"/>
                  </a:lnTo>
                  <a:lnTo>
                    <a:pt x="338" y="74"/>
                  </a:lnTo>
                  <a:lnTo>
                    <a:pt x="338" y="52"/>
                  </a:lnTo>
                  <a:lnTo>
                    <a:pt x="338" y="42"/>
                  </a:lnTo>
                  <a:lnTo>
                    <a:pt x="336" y="34"/>
                  </a:lnTo>
                  <a:lnTo>
                    <a:pt x="334" y="24"/>
                  </a:lnTo>
                  <a:lnTo>
                    <a:pt x="328" y="18"/>
                  </a:lnTo>
                  <a:lnTo>
                    <a:pt x="320" y="10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290" y="0"/>
                  </a:lnTo>
                  <a:lnTo>
                    <a:pt x="274" y="0"/>
                  </a:lnTo>
                  <a:lnTo>
                    <a:pt x="260" y="6"/>
                  </a:lnTo>
                  <a:lnTo>
                    <a:pt x="248" y="12"/>
                  </a:lnTo>
                  <a:lnTo>
                    <a:pt x="236" y="24"/>
                  </a:lnTo>
                  <a:lnTo>
                    <a:pt x="228" y="36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194" y="92"/>
                  </a:lnTo>
                  <a:lnTo>
                    <a:pt x="186" y="104"/>
                  </a:lnTo>
                  <a:lnTo>
                    <a:pt x="176" y="116"/>
                  </a:lnTo>
                  <a:lnTo>
                    <a:pt x="166" y="126"/>
                  </a:lnTo>
                  <a:lnTo>
                    <a:pt x="152" y="136"/>
                  </a:lnTo>
                  <a:lnTo>
                    <a:pt x="138" y="142"/>
                  </a:lnTo>
                  <a:lnTo>
                    <a:pt x="122" y="146"/>
                  </a:lnTo>
                  <a:lnTo>
                    <a:pt x="122" y="146"/>
                  </a:lnTo>
                  <a:lnTo>
                    <a:pt x="92" y="154"/>
                  </a:lnTo>
                  <a:lnTo>
                    <a:pt x="70" y="164"/>
                  </a:lnTo>
                  <a:lnTo>
                    <a:pt x="52" y="176"/>
                  </a:lnTo>
                  <a:lnTo>
                    <a:pt x="38" y="190"/>
                  </a:lnTo>
                  <a:lnTo>
                    <a:pt x="28" y="204"/>
                  </a:lnTo>
                  <a:lnTo>
                    <a:pt x="22" y="216"/>
                  </a:lnTo>
                  <a:lnTo>
                    <a:pt x="18" y="230"/>
                  </a:lnTo>
                  <a:lnTo>
                    <a:pt x="16" y="240"/>
                  </a:lnTo>
                  <a:lnTo>
                    <a:pt x="16" y="240"/>
                  </a:lnTo>
                  <a:lnTo>
                    <a:pt x="10" y="244"/>
                  </a:lnTo>
                  <a:lnTo>
                    <a:pt x="4" y="248"/>
                  </a:lnTo>
                  <a:lnTo>
                    <a:pt x="2" y="256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2" y="272"/>
                  </a:lnTo>
                  <a:lnTo>
                    <a:pt x="8" y="280"/>
                  </a:lnTo>
                  <a:lnTo>
                    <a:pt x="14" y="284"/>
                  </a:lnTo>
                  <a:lnTo>
                    <a:pt x="24" y="286"/>
                  </a:lnTo>
                  <a:lnTo>
                    <a:pt x="24" y="286"/>
                  </a:lnTo>
                  <a:lnTo>
                    <a:pt x="26" y="286"/>
                  </a:lnTo>
                  <a:lnTo>
                    <a:pt x="26" y="286"/>
                  </a:lnTo>
                  <a:lnTo>
                    <a:pt x="22" y="306"/>
                  </a:lnTo>
                  <a:lnTo>
                    <a:pt x="18" y="330"/>
                  </a:lnTo>
                  <a:lnTo>
                    <a:pt x="16" y="354"/>
                  </a:lnTo>
                  <a:lnTo>
                    <a:pt x="16" y="380"/>
                  </a:lnTo>
                  <a:lnTo>
                    <a:pt x="18" y="406"/>
                  </a:lnTo>
                  <a:lnTo>
                    <a:pt x="24" y="432"/>
                  </a:lnTo>
                  <a:lnTo>
                    <a:pt x="28" y="444"/>
                  </a:lnTo>
                  <a:lnTo>
                    <a:pt x="34" y="456"/>
                  </a:lnTo>
                  <a:lnTo>
                    <a:pt x="40" y="468"/>
                  </a:lnTo>
                  <a:lnTo>
                    <a:pt x="50" y="478"/>
                  </a:lnTo>
                  <a:lnTo>
                    <a:pt x="50" y="478"/>
                  </a:lnTo>
                  <a:lnTo>
                    <a:pt x="56" y="486"/>
                  </a:lnTo>
                  <a:lnTo>
                    <a:pt x="66" y="494"/>
                  </a:lnTo>
                  <a:lnTo>
                    <a:pt x="78" y="502"/>
                  </a:lnTo>
                  <a:lnTo>
                    <a:pt x="84" y="504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14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208" y="510"/>
                  </a:lnTo>
                  <a:lnTo>
                    <a:pt x="20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70" y="510"/>
                  </a:lnTo>
                  <a:lnTo>
                    <a:pt x="330" y="506"/>
                  </a:lnTo>
                  <a:lnTo>
                    <a:pt x="330" y="506"/>
                  </a:lnTo>
                  <a:lnTo>
                    <a:pt x="338" y="504"/>
                  </a:lnTo>
                  <a:lnTo>
                    <a:pt x="346" y="502"/>
                  </a:lnTo>
                  <a:lnTo>
                    <a:pt x="358" y="494"/>
                  </a:lnTo>
                  <a:lnTo>
                    <a:pt x="368" y="486"/>
                  </a:lnTo>
                  <a:lnTo>
                    <a:pt x="374" y="478"/>
                  </a:lnTo>
                  <a:lnTo>
                    <a:pt x="374" y="478"/>
                  </a:lnTo>
                  <a:lnTo>
                    <a:pt x="384" y="468"/>
                  </a:lnTo>
                  <a:lnTo>
                    <a:pt x="390" y="456"/>
                  </a:lnTo>
                  <a:lnTo>
                    <a:pt x="396" y="444"/>
                  </a:lnTo>
                  <a:lnTo>
                    <a:pt x="400" y="432"/>
                  </a:lnTo>
                  <a:lnTo>
                    <a:pt x="406" y="406"/>
                  </a:lnTo>
                  <a:lnTo>
                    <a:pt x="410" y="380"/>
                  </a:lnTo>
                  <a:lnTo>
                    <a:pt x="408" y="354"/>
                  </a:lnTo>
                  <a:lnTo>
                    <a:pt x="406" y="330"/>
                  </a:lnTo>
                  <a:lnTo>
                    <a:pt x="402" y="306"/>
                  </a:lnTo>
                  <a:lnTo>
                    <a:pt x="398" y="286"/>
                  </a:lnTo>
                  <a:lnTo>
                    <a:pt x="398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8" y="284"/>
                  </a:lnTo>
                  <a:lnTo>
                    <a:pt x="416" y="280"/>
                  </a:lnTo>
                  <a:lnTo>
                    <a:pt x="420" y="272"/>
                  </a:lnTo>
                  <a:lnTo>
                    <a:pt x="422" y="262"/>
                  </a:lnTo>
                  <a:lnTo>
                    <a:pt x="422" y="262"/>
                  </a:lnTo>
                  <a:close/>
                  <a:moveTo>
                    <a:pt x="24" y="278"/>
                  </a:moveTo>
                  <a:lnTo>
                    <a:pt x="24" y="278"/>
                  </a:lnTo>
                  <a:lnTo>
                    <a:pt x="18" y="276"/>
                  </a:lnTo>
                  <a:lnTo>
                    <a:pt x="14" y="272"/>
                  </a:lnTo>
                  <a:lnTo>
                    <a:pt x="10" y="268"/>
                  </a:lnTo>
                  <a:lnTo>
                    <a:pt x="10" y="262"/>
                  </a:lnTo>
                  <a:lnTo>
                    <a:pt x="10" y="262"/>
                  </a:lnTo>
                  <a:lnTo>
                    <a:pt x="10" y="254"/>
                  </a:lnTo>
                  <a:lnTo>
                    <a:pt x="14" y="252"/>
                  </a:lnTo>
                  <a:lnTo>
                    <a:pt x="16" y="250"/>
                  </a:lnTo>
                  <a:lnTo>
                    <a:pt x="16" y="250"/>
                  </a:lnTo>
                  <a:lnTo>
                    <a:pt x="16" y="252"/>
                  </a:lnTo>
                  <a:lnTo>
                    <a:pt x="16" y="252"/>
                  </a:lnTo>
                  <a:lnTo>
                    <a:pt x="18" y="256"/>
                  </a:lnTo>
                  <a:lnTo>
                    <a:pt x="18" y="258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8" y="258"/>
                  </a:lnTo>
                  <a:lnTo>
                    <a:pt x="30" y="256"/>
                  </a:lnTo>
                  <a:lnTo>
                    <a:pt x="32" y="252"/>
                  </a:lnTo>
                  <a:lnTo>
                    <a:pt x="32" y="250"/>
                  </a:lnTo>
                  <a:lnTo>
                    <a:pt x="32" y="250"/>
                  </a:lnTo>
                  <a:lnTo>
                    <a:pt x="32" y="248"/>
                  </a:lnTo>
                  <a:lnTo>
                    <a:pt x="32" y="248"/>
                  </a:lnTo>
                  <a:lnTo>
                    <a:pt x="38" y="254"/>
                  </a:lnTo>
                  <a:lnTo>
                    <a:pt x="40" y="258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34" y="266"/>
                  </a:lnTo>
                  <a:lnTo>
                    <a:pt x="30" y="270"/>
                  </a:lnTo>
                  <a:lnTo>
                    <a:pt x="30" y="270"/>
                  </a:lnTo>
                  <a:lnTo>
                    <a:pt x="30" y="276"/>
                  </a:lnTo>
                  <a:lnTo>
                    <a:pt x="30" y="276"/>
                  </a:lnTo>
                  <a:lnTo>
                    <a:pt x="24" y="278"/>
                  </a:lnTo>
                  <a:lnTo>
                    <a:pt x="24" y="278"/>
                  </a:lnTo>
                  <a:close/>
                  <a:moveTo>
                    <a:pt x="388" y="430"/>
                  </a:moveTo>
                  <a:lnTo>
                    <a:pt x="388" y="430"/>
                  </a:lnTo>
                  <a:lnTo>
                    <a:pt x="384" y="442"/>
                  </a:lnTo>
                  <a:lnTo>
                    <a:pt x="378" y="452"/>
                  </a:lnTo>
                  <a:lnTo>
                    <a:pt x="372" y="460"/>
                  </a:lnTo>
                  <a:lnTo>
                    <a:pt x="364" y="468"/>
                  </a:lnTo>
                  <a:lnTo>
                    <a:pt x="346" y="478"/>
                  </a:lnTo>
                  <a:lnTo>
                    <a:pt x="330" y="484"/>
                  </a:lnTo>
                  <a:lnTo>
                    <a:pt x="330" y="484"/>
                  </a:lnTo>
                  <a:lnTo>
                    <a:pt x="310" y="490"/>
                  </a:lnTo>
                  <a:lnTo>
                    <a:pt x="286" y="496"/>
                  </a:lnTo>
                  <a:lnTo>
                    <a:pt x="254" y="500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170" y="500"/>
                  </a:lnTo>
                  <a:lnTo>
                    <a:pt x="138" y="496"/>
                  </a:lnTo>
                  <a:lnTo>
                    <a:pt x="114" y="490"/>
                  </a:lnTo>
                  <a:lnTo>
                    <a:pt x="96" y="484"/>
                  </a:lnTo>
                  <a:lnTo>
                    <a:pt x="96" y="484"/>
                  </a:lnTo>
                  <a:lnTo>
                    <a:pt x="80" y="478"/>
                  </a:lnTo>
                  <a:lnTo>
                    <a:pt x="62" y="468"/>
                  </a:lnTo>
                  <a:lnTo>
                    <a:pt x="54" y="460"/>
                  </a:lnTo>
                  <a:lnTo>
                    <a:pt x="46" y="452"/>
                  </a:lnTo>
                  <a:lnTo>
                    <a:pt x="40" y="442"/>
                  </a:lnTo>
                  <a:lnTo>
                    <a:pt x="36" y="430"/>
                  </a:lnTo>
                  <a:lnTo>
                    <a:pt x="36" y="430"/>
                  </a:lnTo>
                  <a:lnTo>
                    <a:pt x="34" y="414"/>
                  </a:lnTo>
                  <a:lnTo>
                    <a:pt x="34" y="394"/>
                  </a:lnTo>
                  <a:lnTo>
                    <a:pt x="40" y="348"/>
                  </a:lnTo>
                  <a:lnTo>
                    <a:pt x="48" y="300"/>
                  </a:lnTo>
                  <a:lnTo>
                    <a:pt x="56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6" y="254"/>
                  </a:lnTo>
                  <a:lnTo>
                    <a:pt x="42" y="248"/>
                  </a:lnTo>
                  <a:lnTo>
                    <a:pt x="38" y="242"/>
                  </a:lnTo>
                  <a:lnTo>
                    <a:pt x="30" y="238"/>
                  </a:lnTo>
                  <a:lnTo>
                    <a:pt x="30" y="238"/>
                  </a:lnTo>
                  <a:lnTo>
                    <a:pt x="32" y="230"/>
                  </a:lnTo>
                  <a:lnTo>
                    <a:pt x="36" y="218"/>
                  </a:lnTo>
                  <a:lnTo>
                    <a:pt x="42" y="208"/>
                  </a:lnTo>
                  <a:lnTo>
                    <a:pt x="50" y="196"/>
                  </a:lnTo>
                  <a:lnTo>
                    <a:pt x="62" y="186"/>
                  </a:lnTo>
                  <a:lnTo>
                    <a:pt x="78" y="176"/>
                  </a:lnTo>
                  <a:lnTo>
                    <a:pt x="98" y="16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42" y="156"/>
                  </a:lnTo>
                  <a:lnTo>
                    <a:pt x="158" y="148"/>
                  </a:lnTo>
                  <a:lnTo>
                    <a:pt x="172" y="138"/>
                  </a:lnTo>
                  <a:lnTo>
                    <a:pt x="186" y="126"/>
                  </a:lnTo>
                  <a:lnTo>
                    <a:pt x="196" y="114"/>
                  </a:lnTo>
                  <a:lnTo>
                    <a:pt x="206" y="100"/>
                  </a:lnTo>
                  <a:lnTo>
                    <a:pt x="222" y="70"/>
                  </a:lnTo>
                  <a:lnTo>
                    <a:pt x="222" y="70"/>
                  </a:lnTo>
                  <a:lnTo>
                    <a:pt x="240" y="42"/>
                  </a:lnTo>
                  <a:lnTo>
                    <a:pt x="248" y="32"/>
                  </a:lnTo>
                  <a:lnTo>
                    <a:pt x="256" y="22"/>
                  </a:lnTo>
                  <a:lnTo>
                    <a:pt x="266" y="16"/>
                  </a:lnTo>
                  <a:lnTo>
                    <a:pt x="276" y="14"/>
                  </a:lnTo>
                  <a:lnTo>
                    <a:pt x="288" y="14"/>
                  </a:lnTo>
                  <a:lnTo>
                    <a:pt x="302" y="18"/>
                  </a:lnTo>
                  <a:lnTo>
                    <a:pt x="302" y="18"/>
                  </a:lnTo>
                  <a:lnTo>
                    <a:pt x="310" y="22"/>
                  </a:lnTo>
                  <a:lnTo>
                    <a:pt x="316" y="26"/>
                  </a:lnTo>
                  <a:lnTo>
                    <a:pt x="320" y="30"/>
                  </a:lnTo>
                  <a:lnTo>
                    <a:pt x="322" y="36"/>
                  </a:lnTo>
                  <a:lnTo>
                    <a:pt x="322" y="52"/>
                  </a:lnTo>
                  <a:lnTo>
                    <a:pt x="322" y="72"/>
                  </a:lnTo>
                  <a:lnTo>
                    <a:pt x="322" y="72"/>
                  </a:lnTo>
                  <a:lnTo>
                    <a:pt x="320" y="96"/>
                  </a:lnTo>
                  <a:lnTo>
                    <a:pt x="320" y="122"/>
                  </a:lnTo>
                  <a:lnTo>
                    <a:pt x="322" y="138"/>
                  </a:lnTo>
                  <a:lnTo>
                    <a:pt x="326" y="152"/>
                  </a:lnTo>
                  <a:lnTo>
                    <a:pt x="332" y="168"/>
                  </a:lnTo>
                  <a:lnTo>
                    <a:pt x="340" y="186"/>
                  </a:lnTo>
                  <a:lnTo>
                    <a:pt x="340" y="186"/>
                  </a:lnTo>
                  <a:lnTo>
                    <a:pt x="346" y="196"/>
                  </a:lnTo>
                  <a:lnTo>
                    <a:pt x="354" y="206"/>
                  </a:lnTo>
                  <a:lnTo>
                    <a:pt x="366" y="218"/>
                  </a:lnTo>
                  <a:lnTo>
                    <a:pt x="366" y="218"/>
                  </a:lnTo>
                  <a:lnTo>
                    <a:pt x="376" y="228"/>
                  </a:lnTo>
                  <a:lnTo>
                    <a:pt x="384" y="240"/>
                  </a:lnTo>
                  <a:lnTo>
                    <a:pt x="384" y="240"/>
                  </a:lnTo>
                  <a:lnTo>
                    <a:pt x="380" y="244"/>
                  </a:lnTo>
                  <a:lnTo>
                    <a:pt x="376" y="248"/>
                  </a:lnTo>
                  <a:lnTo>
                    <a:pt x="374" y="254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68" y="262"/>
                  </a:lnTo>
                  <a:lnTo>
                    <a:pt x="368" y="262"/>
                  </a:lnTo>
                  <a:lnTo>
                    <a:pt x="376" y="300"/>
                  </a:lnTo>
                  <a:lnTo>
                    <a:pt x="384" y="348"/>
                  </a:lnTo>
                  <a:lnTo>
                    <a:pt x="390" y="394"/>
                  </a:lnTo>
                  <a:lnTo>
                    <a:pt x="390" y="414"/>
                  </a:lnTo>
                  <a:lnTo>
                    <a:pt x="388" y="430"/>
                  </a:lnTo>
                  <a:lnTo>
                    <a:pt x="388" y="430"/>
                  </a:lnTo>
                  <a:close/>
                  <a:moveTo>
                    <a:pt x="394" y="270"/>
                  </a:moveTo>
                  <a:lnTo>
                    <a:pt x="394" y="270"/>
                  </a:lnTo>
                  <a:lnTo>
                    <a:pt x="390" y="266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6" y="256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0" y="254"/>
                  </a:lnTo>
                  <a:lnTo>
                    <a:pt x="390" y="254"/>
                  </a:lnTo>
                  <a:lnTo>
                    <a:pt x="392" y="258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402" y="258"/>
                  </a:lnTo>
                  <a:lnTo>
                    <a:pt x="404" y="256"/>
                  </a:lnTo>
                  <a:lnTo>
                    <a:pt x="404" y="250"/>
                  </a:lnTo>
                  <a:lnTo>
                    <a:pt x="404" y="250"/>
                  </a:lnTo>
                  <a:lnTo>
                    <a:pt x="404" y="248"/>
                  </a:lnTo>
                  <a:lnTo>
                    <a:pt x="404" y="248"/>
                  </a:lnTo>
                  <a:lnTo>
                    <a:pt x="408" y="250"/>
                  </a:lnTo>
                  <a:lnTo>
                    <a:pt x="410" y="254"/>
                  </a:lnTo>
                  <a:lnTo>
                    <a:pt x="412" y="258"/>
                  </a:lnTo>
                  <a:lnTo>
                    <a:pt x="414" y="262"/>
                  </a:lnTo>
                  <a:lnTo>
                    <a:pt x="414" y="262"/>
                  </a:lnTo>
                  <a:lnTo>
                    <a:pt x="412" y="268"/>
                  </a:lnTo>
                  <a:lnTo>
                    <a:pt x="408" y="274"/>
                  </a:lnTo>
                  <a:lnTo>
                    <a:pt x="404" y="276"/>
                  </a:lnTo>
                  <a:lnTo>
                    <a:pt x="398" y="278"/>
                  </a:lnTo>
                  <a:lnTo>
                    <a:pt x="398" y="278"/>
                  </a:lnTo>
                  <a:lnTo>
                    <a:pt x="394" y="278"/>
                  </a:lnTo>
                  <a:lnTo>
                    <a:pt x="394" y="278"/>
                  </a:lnTo>
                  <a:lnTo>
                    <a:pt x="394" y="274"/>
                  </a:lnTo>
                  <a:lnTo>
                    <a:pt x="394" y="270"/>
                  </a:lnTo>
                  <a:lnTo>
                    <a:pt x="394" y="27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Freeform 34"/>
          <p:cNvSpPr>
            <a:spLocks/>
          </p:cNvSpPr>
          <p:nvPr/>
        </p:nvSpPr>
        <p:spPr bwMode="auto">
          <a:xfrm rot="1021533">
            <a:off x="1425125" y="5340304"/>
            <a:ext cx="382498" cy="302118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 rot="20687469">
            <a:off x="2253733" y="6477878"/>
            <a:ext cx="331254" cy="261643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" name="组 33"/>
          <p:cNvGrpSpPr/>
          <p:nvPr/>
        </p:nvGrpSpPr>
        <p:grpSpPr>
          <a:xfrm rot="18966112">
            <a:off x="569313" y="3199929"/>
            <a:ext cx="414016" cy="451013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026" name="Picture 2" descr="Susanville Hand-Tufted Area Rug">
            <a:extLst>
              <a:ext uri="{FF2B5EF4-FFF2-40B4-BE49-F238E27FC236}">
                <a16:creationId xmlns:a16="http://schemas.microsoft.com/office/drawing/2014/main" id="{81527079-3A6C-4C32-B749-ADAAAC5CB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8583" r="11027" b="8659"/>
          <a:stretch/>
        </p:blipFill>
        <p:spPr bwMode="auto">
          <a:xfrm rot="5400000">
            <a:off x="5791770" y="1346553"/>
            <a:ext cx="3708986" cy="61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8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心得体会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645"/>
            <a:ext cx="4238331" cy="2368855"/>
          </a:xfrm>
          <a:prstGeom prst="rect">
            <a:avLst/>
          </a:prstGeom>
          <a:noFill/>
          <a:ln>
            <a:noFill/>
          </a:ln>
          <a:effectLst>
            <a:innerShdw blurRad="63500">
              <a:prstClr val="black">
                <a:alpha val="50000"/>
              </a:prstClr>
            </a:innerShdw>
          </a:effectLst>
        </p:spPr>
      </p:pic>
      <p:sp>
        <p:nvSpPr>
          <p:cNvPr id="4" name="矩形 3"/>
          <p:cNvSpPr/>
          <p:nvPr/>
        </p:nvSpPr>
        <p:spPr>
          <a:xfrm>
            <a:off x="4238331" y="1635251"/>
            <a:ext cx="3715339" cy="2371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69" y="1636645"/>
            <a:ext cx="4238331" cy="2368855"/>
          </a:xfrm>
          <a:prstGeom prst="rect">
            <a:avLst/>
          </a:prstGeom>
          <a:noFill/>
          <a:ln>
            <a:noFill/>
          </a:ln>
          <a:effectLst>
            <a:innerShdw blurRad="63500">
              <a:prstClr val="black">
                <a:alpha val="50000"/>
              </a:prstClr>
            </a:innerShdw>
          </a:effectLst>
        </p:spPr>
      </p:pic>
      <p:sp>
        <p:nvSpPr>
          <p:cNvPr id="7" name="文本框 8"/>
          <p:cNvSpPr txBox="1"/>
          <p:nvPr/>
        </p:nvSpPr>
        <p:spPr>
          <a:xfrm>
            <a:off x="2554014" y="5073001"/>
            <a:ext cx="73636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accent1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8" name="矩形 7"/>
          <p:cNvSpPr/>
          <p:nvPr/>
        </p:nvSpPr>
        <p:spPr>
          <a:xfrm>
            <a:off x="5117599" y="4466232"/>
            <a:ext cx="2236510" cy="49244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sz="2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5654581" y="1820720"/>
            <a:ext cx="880962" cy="880962"/>
            <a:chOff x="5117599" y="1379036"/>
            <a:chExt cx="1821364" cy="1821364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668206" y="1945175"/>
              <a:ext cx="720151" cy="689086"/>
            </a:xfrm>
            <a:custGeom>
              <a:avLst/>
              <a:gdLst>
                <a:gd name="T0" fmla="*/ 438 w 510"/>
                <a:gd name="T1" fmla="*/ 48 h 488"/>
                <a:gd name="T2" fmla="*/ 396 w 510"/>
                <a:gd name="T3" fmla="*/ 116 h 488"/>
                <a:gd name="T4" fmla="*/ 362 w 510"/>
                <a:gd name="T5" fmla="*/ 88 h 488"/>
                <a:gd name="T6" fmla="*/ 334 w 510"/>
                <a:gd name="T7" fmla="*/ 64 h 488"/>
                <a:gd name="T8" fmla="*/ 304 w 510"/>
                <a:gd name="T9" fmla="*/ 40 h 488"/>
                <a:gd name="T10" fmla="*/ 274 w 510"/>
                <a:gd name="T11" fmla="*/ 24 h 488"/>
                <a:gd name="T12" fmla="*/ 242 w 510"/>
                <a:gd name="T13" fmla="*/ 16 h 488"/>
                <a:gd name="T14" fmla="*/ 206 w 510"/>
                <a:gd name="T15" fmla="*/ 14 h 488"/>
                <a:gd name="T16" fmla="*/ 198 w 510"/>
                <a:gd name="T17" fmla="*/ 16 h 488"/>
                <a:gd name="T18" fmla="*/ 188 w 510"/>
                <a:gd name="T19" fmla="*/ 20 h 488"/>
                <a:gd name="T20" fmla="*/ 178 w 510"/>
                <a:gd name="T21" fmla="*/ 34 h 488"/>
                <a:gd name="T22" fmla="*/ 166 w 510"/>
                <a:gd name="T23" fmla="*/ 70 h 488"/>
                <a:gd name="T24" fmla="*/ 152 w 510"/>
                <a:gd name="T25" fmla="*/ 96 h 488"/>
                <a:gd name="T26" fmla="*/ 148 w 510"/>
                <a:gd name="T27" fmla="*/ 98 h 488"/>
                <a:gd name="T28" fmla="*/ 128 w 510"/>
                <a:gd name="T29" fmla="*/ 100 h 488"/>
                <a:gd name="T30" fmla="*/ 78 w 510"/>
                <a:gd name="T31" fmla="*/ 96 h 488"/>
                <a:gd name="T32" fmla="*/ 54 w 510"/>
                <a:gd name="T33" fmla="*/ 100 h 488"/>
                <a:gd name="T34" fmla="*/ 42 w 510"/>
                <a:gd name="T35" fmla="*/ 110 h 488"/>
                <a:gd name="T36" fmla="*/ 38 w 510"/>
                <a:gd name="T37" fmla="*/ 118 h 488"/>
                <a:gd name="T38" fmla="*/ 26 w 510"/>
                <a:gd name="T39" fmla="*/ 168 h 488"/>
                <a:gd name="T40" fmla="*/ 28 w 510"/>
                <a:gd name="T41" fmla="*/ 218 h 488"/>
                <a:gd name="T42" fmla="*/ 44 w 510"/>
                <a:gd name="T43" fmla="*/ 268 h 488"/>
                <a:gd name="T44" fmla="*/ 74 w 510"/>
                <a:gd name="T45" fmla="*/ 314 h 488"/>
                <a:gd name="T46" fmla="*/ 96 w 510"/>
                <a:gd name="T47" fmla="*/ 342 h 488"/>
                <a:gd name="T48" fmla="*/ 122 w 510"/>
                <a:gd name="T49" fmla="*/ 378 h 488"/>
                <a:gd name="T50" fmla="*/ 50 w 510"/>
                <a:gd name="T51" fmla="*/ 416 h 488"/>
                <a:gd name="T52" fmla="*/ 34 w 510"/>
                <a:gd name="T53" fmla="*/ 426 h 488"/>
                <a:gd name="T54" fmla="*/ 10 w 510"/>
                <a:gd name="T55" fmla="*/ 446 h 488"/>
                <a:gd name="T56" fmla="*/ 0 w 510"/>
                <a:gd name="T57" fmla="*/ 464 h 488"/>
                <a:gd name="T58" fmla="*/ 2 w 510"/>
                <a:gd name="T59" fmla="*/ 472 h 488"/>
                <a:gd name="T60" fmla="*/ 10 w 510"/>
                <a:gd name="T61" fmla="*/ 480 h 488"/>
                <a:gd name="T62" fmla="*/ 22 w 510"/>
                <a:gd name="T63" fmla="*/ 486 h 488"/>
                <a:gd name="T64" fmla="*/ 38 w 510"/>
                <a:gd name="T65" fmla="*/ 488 h 488"/>
                <a:gd name="T66" fmla="*/ 62 w 510"/>
                <a:gd name="T67" fmla="*/ 482 h 488"/>
                <a:gd name="T68" fmla="*/ 128 w 510"/>
                <a:gd name="T69" fmla="*/ 446 h 488"/>
                <a:gd name="T70" fmla="*/ 214 w 510"/>
                <a:gd name="T71" fmla="*/ 386 h 488"/>
                <a:gd name="T72" fmla="*/ 310 w 510"/>
                <a:gd name="T73" fmla="*/ 302 h 488"/>
                <a:gd name="T74" fmla="*/ 358 w 510"/>
                <a:gd name="T75" fmla="*/ 254 h 488"/>
                <a:gd name="T76" fmla="*/ 436 w 510"/>
                <a:gd name="T77" fmla="*/ 166 h 488"/>
                <a:gd name="T78" fmla="*/ 488 w 510"/>
                <a:gd name="T79" fmla="*/ 92 h 488"/>
                <a:gd name="T80" fmla="*/ 508 w 510"/>
                <a:gd name="T81" fmla="*/ 50 h 488"/>
                <a:gd name="T82" fmla="*/ 510 w 510"/>
                <a:gd name="T83" fmla="*/ 30 h 488"/>
                <a:gd name="T84" fmla="*/ 510 w 510"/>
                <a:gd name="T85" fmla="*/ 22 h 488"/>
                <a:gd name="T86" fmla="*/ 500 w 510"/>
                <a:gd name="T87" fmla="*/ 6 h 488"/>
                <a:gd name="T88" fmla="*/ 492 w 510"/>
                <a:gd name="T89" fmla="*/ 0 h 488"/>
                <a:gd name="T90" fmla="*/ 478 w 510"/>
                <a:gd name="T91" fmla="*/ 2 h 488"/>
                <a:gd name="T92" fmla="*/ 458 w 510"/>
                <a:gd name="T93" fmla="*/ 20 h 488"/>
                <a:gd name="T94" fmla="*/ 438 w 510"/>
                <a:gd name="T95" fmla="*/ 4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0" h="488">
                  <a:moveTo>
                    <a:pt x="438" y="48"/>
                  </a:moveTo>
                  <a:lnTo>
                    <a:pt x="438" y="48"/>
                  </a:lnTo>
                  <a:lnTo>
                    <a:pt x="416" y="80"/>
                  </a:lnTo>
                  <a:lnTo>
                    <a:pt x="396" y="116"/>
                  </a:lnTo>
                  <a:lnTo>
                    <a:pt x="396" y="116"/>
                  </a:lnTo>
                  <a:lnTo>
                    <a:pt x="362" y="88"/>
                  </a:lnTo>
                  <a:lnTo>
                    <a:pt x="334" y="64"/>
                  </a:lnTo>
                  <a:lnTo>
                    <a:pt x="334" y="64"/>
                  </a:lnTo>
                  <a:lnTo>
                    <a:pt x="318" y="52"/>
                  </a:lnTo>
                  <a:lnTo>
                    <a:pt x="304" y="40"/>
                  </a:lnTo>
                  <a:lnTo>
                    <a:pt x="288" y="32"/>
                  </a:lnTo>
                  <a:lnTo>
                    <a:pt x="274" y="24"/>
                  </a:lnTo>
                  <a:lnTo>
                    <a:pt x="258" y="18"/>
                  </a:lnTo>
                  <a:lnTo>
                    <a:pt x="242" y="16"/>
                  </a:lnTo>
                  <a:lnTo>
                    <a:pt x="224" y="14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198" y="16"/>
                  </a:lnTo>
                  <a:lnTo>
                    <a:pt x="192" y="18"/>
                  </a:lnTo>
                  <a:lnTo>
                    <a:pt x="188" y="20"/>
                  </a:lnTo>
                  <a:lnTo>
                    <a:pt x="184" y="24"/>
                  </a:lnTo>
                  <a:lnTo>
                    <a:pt x="178" y="34"/>
                  </a:lnTo>
                  <a:lnTo>
                    <a:pt x="174" y="44"/>
                  </a:lnTo>
                  <a:lnTo>
                    <a:pt x="166" y="70"/>
                  </a:lnTo>
                  <a:lnTo>
                    <a:pt x="160" y="84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8" y="98"/>
                  </a:lnTo>
                  <a:lnTo>
                    <a:pt x="142" y="100"/>
                  </a:lnTo>
                  <a:lnTo>
                    <a:pt x="128" y="100"/>
                  </a:lnTo>
                  <a:lnTo>
                    <a:pt x="96" y="98"/>
                  </a:lnTo>
                  <a:lnTo>
                    <a:pt x="78" y="96"/>
                  </a:lnTo>
                  <a:lnTo>
                    <a:pt x="62" y="98"/>
                  </a:lnTo>
                  <a:lnTo>
                    <a:pt x="54" y="100"/>
                  </a:lnTo>
                  <a:lnTo>
                    <a:pt x="48" y="104"/>
                  </a:lnTo>
                  <a:lnTo>
                    <a:pt x="42" y="110"/>
                  </a:lnTo>
                  <a:lnTo>
                    <a:pt x="38" y="118"/>
                  </a:lnTo>
                  <a:lnTo>
                    <a:pt x="38" y="118"/>
                  </a:lnTo>
                  <a:lnTo>
                    <a:pt x="30" y="142"/>
                  </a:lnTo>
                  <a:lnTo>
                    <a:pt x="26" y="168"/>
                  </a:lnTo>
                  <a:lnTo>
                    <a:pt x="24" y="194"/>
                  </a:lnTo>
                  <a:lnTo>
                    <a:pt x="28" y="218"/>
                  </a:lnTo>
                  <a:lnTo>
                    <a:pt x="34" y="244"/>
                  </a:lnTo>
                  <a:lnTo>
                    <a:pt x="44" y="268"/>
                  </a:lnTo>
                  <a:lnTo>
                    <a:pt x="56" y="292"/>
                  </a:lnTo>
                  <a:lnTo>
                    <a:pt x="74" y="314"/>
                  </a:lnTo>
                  <a:lnTo>
                    <a:pt x="74" y="314"/>
                  </a:lnTo>
                  <a:lnTo>
                    <a:pt x="96" y="342"/>
                  </a:lnTo>
                  <a:lnTo>
                    <a:pt x="122" y="378"/>
                  </a:lnTo>
                  <a:lnTo>
                    <a:pt x="122" y="378"/>
                  </a:lnTo>
                  <a:lnTo>
                    <a:pt x="86" y="398"/>
                  </a:lnTo>
                  <a:lnTo>
                    <a:pt x="50" y="416"/>
                  </a:lnTo>
                  <a:lnTo>
                    <a:pt x="50" y="416"/>
                  </a:lnTo>
                  <a:lnTo>
                    <a:pt x="34" y="426"/>
                  </a:lnTo>
                  <a:lnTo>
                    <a:pt x="22" y="436"/>
                  </a:lnTo>
                  <a:lnTo>
                    <a:pt x="10" y="446"/>
                  </a:lnTo>
                  <a:lnTo>
                    <a:pt x="4" y="456"/>
                  </a:lnTo>
                  <a:lnTo>
                    <a:pt x="0" y="464"/>
                  </a:lnTo>
                  <a:lnTo>
                    <a:pt x="0" y="468"/>
                  </a:lnTo>
                  <a:lnTo>
                    <a:pt x="2" y="472"/>
                  </a:lnTo>
                  <a:lnTo>
                    <a:pt x="4" y="476"/>
                  </a:lnTo>
                  <a:lnTo>
                    <a:pt x="10" y="480"/>
                  </a:lnTo>
                  <a:lnTo>
                    <a:pt x="22" y="486"/>
                  </a:lnTo>
                  <a:lnTo>
                    <a:pt x="22" y="486"/>
                  </a:lnTo>
                  <a:lnTo>
                    <a:pt x="30" y="488"/>
                  </a:lnTo>
                  <a:lnTo>
                    <a:pt x="38" y="488"/>
                  </a:lnTo>
                  <a:lnTo>
                    <a:pt x="50" y="486"/>
                  </a:lnTo>
                  <a:lnTo>
                    <a:pt x="62" y="482"/>
                  </a:lnTo>
                  <a:lnTo>
                    <a:pt x="92" y="468"/>
                  </a:lnTo>
                  <a:lnTo>
                    <a:pt x="128" y="446"/>
                  </a:lnTo>
                  <a:lnTo>
                    <a:pt x="170" y="420"/>
                  </a:lnTo>
                  <a:lnTo>
                    <a:pt x="214" y="386"/>
                  </a:lnTo>
                  <a:lnTo>
                    <a:pt x="262" y="346"/>
                  </a:lnTo>
                  <a:lnTo>
                    <a:pt x="310" y="302"/>
                  </a:lnTo>
                  <a:lnTo>
                    <a:pt x="310" y="302"/>
                  </a:lnTo>
                  <a:lnTo>
                    <a:pt x="358" y="254"/>
                  </a:lnTo>
                  <a:lnTo>
                    <a:pt x="400" y="208"/>
                  </a:lnTo>
                  <a:lnTo>
                    <a:pt x="436" y="166"/>
                  </a:lnTo>
                  <a:lnTo>
                    <a:pt x="464" y="126"/>
                  </a:lnTo>
                  <a:lnTo>
                    <a:pt x="488" y="92"/>
                  </a:lnTo>
                  <a:lnTo>
                    <a:pt x="502" y="62"/>
                  </a:lnTo>
                  <a:lnTo>
                    <a:pt x="508" y="50"/>
                  </a:lnTo>
                  <a:lnTo>
                    <a:pt x="510" y="40"/>
                  </a:lnTo>
                  <a:lnTo>
                    <a:pt x="510" y="30"/>
                  </a:lnTo>
                  <a:lnTo>
                    <a:pt x="510" y="22"/>
                  </a:lnTo>
                  <a:lnTo>
                    <a:pt x="510" y="22"/>
                  </a:lnTo>
                  <a:lnTo>
                    <a:pt x="504" y="10"/>
                  </a:lnTo>
                  <a:lnTo>
                    <a:pt x="500" y="6"/>
                  </a:lnTo>
                  <a:lnTo>
                    <a:pt x="496" y="2"/>
                  </a:lnTo>
                  <a:lnTo>
                    <a:pt x="492" y="0"/>
                  </a:lnTo>
                  <a:lnTo>
                    <a:pt x="488" y="0"/>
                  </a:lnTo>
                  <a:lnTo>
                    <a:pt x="478" y="2"/>
                  </a:lnTo>
                  <a:lnTo>
                    <a:pt x="468" y="10"/>
                  </a:lnTo>
                  <a:lnTo>
                    <a:pt x="458" y="20"/>
                  </a:lnTo>
                  <a:lnTo>
                    <a:pt x="448" y="32"/>
                  </a:lnTo>
                  <a:lnTo>
                    <a:pt x="438" y="48"/>
                  </a:lnTo>
                  <a:lnTo>
                    <a:pt x="438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5117599" y="1379036"/>
              <a:ext cx="1821364" cy="182136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框 8"/>
          <p:cNvSpPr txBox="1"/>
          <p:nvPr/>
        </p:nvSpPr>
        <p:spPr>
          <a:xfrm>
            <a:off x="4469139" y="2794254"/>
            <a:ext cx="325372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lang="zh-CN" altLang="en-US" sz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lang="zh-CN" altLang="en-US" sz="1200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3" name="图片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003" y="621606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sz="3200" dirty="0"/>
              <a:t>Objects</a:t>
            </a:r>
            <a:r>
              <a:rPr kumimoji="1" lang="en-US" altLang="zh-CN" dirty="0"/>
              <a:t> </a:t>
            </a:r>
            <a:r>
              <a:rPr kumimoji="1" lang="en-US" altLang="zh-CN" b="0" dirty="0"/>
              <a:t>of Our Scene</a:t>
            </a:r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1969990" y="2241359"/>
            <a:ext cx="1555918" cy="1324057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1536440" y="1426955"/>
            <a:ext cx="1555918" cy="1488801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8"/>
          <p:cNvSpPr>
            <a:spLocks noEditPoints="1"/>
          </p:cNvSpPr>
          <p:nvPr/>
        </p:nvSpPr>
        <p:spPr bwMode="auto">
          <a:xfrm rot="19800000">
            <a:off x="1243300" y="3172709"/>
            <a:ext cx="1481349" cy="2151110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35"/>
          <p:cNvSpPr>
            <a:spLocks/>
          </p:cNvSpPr>
          <p:nvPr/>
        </p:nvSpPr>
        <p:spPr bwMode="auto">
          <a:xfrm rot="1776008">
            <a:off x="2135457" y="3573835"/>
            <a:ext cx="1252952" cy="2756490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19690875">
            <a:off x="505954" y="3835402"/>
            <a:ext cx="591221" cy="503118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2094344">
            <a:off x="3439956" y="3244041"/>
            <a:ext cx="591221" cy="565718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 rot="19800000">
            <a:off x="1238889" y="2069236"/>
            <a:ext cx="387353" cy="562487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35"/>
          <p:cNvSpPr>
            <a:spLocks/>
          </p:cNvSpPr>
          <p:nvPr/>
        </p:nvSpPr>
        <p:spPr bwMode="auto">
          <a:xfrm rot="13259224">
            <a:off x="2509490" y="1979163"/>
            <a:ext cx="476099" cy="1047416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1" name="组 10"/>
          <p:cNvGrpSpPr/>
          <p:nvPr/>
        </p:nvGrpSpPr>
        <p:grpSpPr>
          <a:xfrm rot="1745617">
            <a:off x="3511195" y="2457172"/>
            <a:ext cx="663669" cy="722976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 18"/>
          <p:cNvGrpSpPr/>
          <p:nvPr/>
        </p:nvGrpSpPr>
        <p:grpSpPr>
          <a:xfrm rot="19796903">
            <a:off x="1069422" y="4550005"/>
            <a:ext cx="389729" cy="722976"/>
            <a:chOff x="4605338" y="3055938"/>
            <a:chExt cx="438150" cy="812800"/>
          </a:xfrm>
          <a:solidFill>
            <a:schemeClr val="accent2"/>
          </a:solidFill>
        </p:grpSpPr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4922838" y="3395663"/>
              <a:ext cx="120650" cy="193675"/>
            </a:xfrm>
            <a:custGeom>
              <a:avLst/>
              <a:gdLst>
                <a:gd name="T0" fmla="*/ 0 w 76"/>
                <a:gd name="T1" fmla="*/ 0 h 122"/>
                <a:gd name="T2" fmla="*/ 32 w 76"/>
                <a:gd name="T3" fmla="*/ 104 h 122"/>
                <a:gd name="T4" fmla="*/ 38 w 76"/>
                <a:gd name="T5" fmla="*/ 112 h 122"/>
                <a:gd name="T6" fmla="*/ 66 w 76"/>
                <a:gd name="T7" fmla="*/ 122 h 122"/>
                <a:gd name="T8" fmla="*/ 76 w 76"/>
                <a:gd name="T9" fmla="*/ 96 h 122"/>
                <a:gd name="T10" fmla="*/ 0 w 76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22">
                  <a:moveTo>
                    <a:pt x="0" y="0"/>
                  </a:moveTo>
                  <a:lnTo>
                    <a:pt x="32" y="104"/>
                  </a:lnTo>
                  <a:lnTo>
                    <a:pt x="38" y="112"/>
                  </a:lnTo>
                  <a:lnTo>
                    <a:pt x="66" y="122"/>
                  </a:lnTo>
                  <a:lnTo>
                    <a:pt x="7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4684713" y="3055938"/>
              <a:ext cx="209550" cy="127000"/>
            </a:xfrm>
            <a:custGeom>
              <a:avLst/>
              <a:gdLst>
                <a:gd name="T0" fmla="*/ 100 w 132"/>
                <a:gd name="T1" fmla="*/ 80 h 80"/>
                <a:gd name="T2" fmla="*/ 30 w 132"/>
                <a:gd name="T3" fmla="*/ 80 h 80"/>
                <a:gd name="T4" fmla="*/ 0 w 132"/>
                <a:gd name="T5" fmla="*/ 0 h 80"/>
                <a:gd name="T6" fmla="*/ 132 w 132"/>
                <a:gd name="T7" fmla="*/ 0 h 80"/>
                <a:gd name="T8" fmla="*/ 100 w 13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80">
                  <a:moveTo>
                    <a:pt x="100" y="80"/>
                  </a:moveTo>
                  <a:lnTo>
                    <a:pt x="30" y="80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00" y="8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4687888" y="3221038"/>
              <a:ext cx="149225" cy="146050"/>
            </a:xfrm>
            <a:custGeom>
              <a:avLst/>
              <a:gdLst>
                <a:gd name="T0" fmla="*/ 94 w 94"/>
                <a:gd name="T1" fmla="*/ 0 h 92"/>
                <a:gd name="T2" fmla="*/ 28 w 94"/>
                <a:gd name="T3" fmla="*/ 0 h 92"/>
                <a:gd name="T4" fmla="*/ 0 w 94"/>
                <a:gd name="T5" fmla="*/ 92 h 92"/>
                <a:gd name="T6" fmla="*/ 94 w 94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2">
                  <a:moveTo>
                    <a:pt x="94" y="0"/>
                  </a:moveTo>
                  <a:lnTo>
                    <a:pt x="28" y="0"/>
                  </a:lnTo>
                  <a:lnTo>
                    <a:pt x="0" y="9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605338" y="3290888"/>
              <a:ext cx="282575" cy="358775"/>
            </a:xfrm>
            <a:custGeom>
              <a:avLst/>
              <a:gdLst>
                <a:gd name="T0" fmla="*/ 178 w 178"/>
                <a:gd name="T1" fmla="*/ 48 h 226"/>
                <a:gd name="T2" fmla="*/ 164 w 178"/>
                <a:gd name="T3" fmla="*/ 0 h 226"/>
                <a:gd name="T4" fmla="*/ 28 w 178"/>
                <a:gd name="T5" fmla="*/ 136 h 226"/>
                <a:gd name="T6" fmla="*/ 0 w 178"/>
                <a:gd name="T7" fmla="*/ 226 h 226"/>
                <a:gd name="T8" fmla="*/ 178 w 178"/>
                <a:gd name="T9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226">
                  <a:moveTo>
                    <a:pt x="178" y="48"/>
                  </a:moveTo>
                  <a:lnTo>
                    <a:pt x="164" y="0"/>
                  </a:lnTo>
                  <a:lnTo>
                    <a:pt x="28" y="136"/>
                  </a:lnTo>
                  <a:lnTo>
                    <a:pt x="0" y="226"/>
                  </a:lnTo>
                  <a:lnTo>
                    <a:pt x="178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637088" y="3446463"/>
              <a:ext cx="295275" cy="320675"/>
            </a:xfrm>
            <a:custGeom>
              <a:avLst/>
              <a:gdLst>
                <a:gd name="T0" fmla="*/ 186 w 186"/>
                <a:gd name="T1" fmla="*/ 48 h 202"/>
                <a:gd name="T2" fmla="*/ 172 w 186"/>
                <a:gd name="T3" fmla="*/ 0 h 202"/>
                <a:gd name="T4" fmla="*/ 0 w 186"/>
                <a:gd name="T5" fmla="*/ 170 h 202"/>
                <a:gd name="T6" fmla="*/ 32 w 186"/>
                <a:gd name="T7" fmla="*/ 202 h 202"/>
                <a:gd name="T8" fmla="*/ 186 w 186"/>
                <a:gd name="T9" fmla="*/ 4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02">
                  <a:moveTo>
                    <a:pt x="186" y="48"/>
                  </a:moveTo>
                  <a:lnTo>
                    <a:pt x="172" y="0"/>
                  </a:lnTo>
                  <a:lnTo>
                    <a:pt x="0" y="170"/>
                  </a:lnTo>
                  <a:lnTo>
                    <a:pt x="32" y="202"/>
                  </a:lnTo>
                  <a:lnTo>
                    <a:pt x="186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38688" y="3602038"/>
              <a:ext cx="241300" cy="266700"/>
            </a:xfrm>
            <a:custGeom>
              <a:avLst/>
              <a:gdLst>
                <a:gd name="T0" fmla="*/ 152 w 152"/>
                <a:gd name="T1" fmla="*/ 48 h 168"/>
                <a:gd name="T2" fmla="*/ 136 w 152"/>
                <a:gd name="T3" fmla="*/ 0 h 168"/>
                <a:gd name="T4" fmla="*/ 0 w 152"/>
                <a:gd name="T5" fmla="*/ 136 h 168"/>
                <a:gd name="T6" fmla="*/ 32 w 152"/>
                <a:gd name="T7" fmla="*/ 168 h 168"/>
                <a:gd name="T8" fmla="*/ 152 w 152"/>
                <a:gd name="T9" fmla="*/ 4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68">
                  <a:moveTo>
                    <a:pt x="152" y="48"/>
                  </a:moveTo>
                  <a:lnTo>
                    <a:pt x="136" y="0"/>
                  </a:lnTo>
                  <a:lnTo>
                    <a:pt x="0" y="136"/>
                  </a:lnTo>
                  <a:lnTo>
                    <a:pt x="32" y="16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Freeform 27"/>
          <p:cNvSpPr>
            <a:spLocks/>
          </p:cNvSpPr>
          <p:nvPr/>
        </p:nvSpPr>
        <p:spPr bwMode="auto">
          <a:xfrm rot="20165458">
            <a:off x="1368174" y="5839945"/>
            <a:ext cx="565802" cy="651088"/>
          </a:xfrm>
          <a:custGeom>
            <a:avLst/>
            <a:gdLst>
              <a:gd name="T0" fmla="*/ 442 w 544"/>
              <a:gd name="T1" fmla="*/ 254 h 626"/>
              <a:gd name="T2" fmla="*/ 352 w 544"/>
              <a:gd name="T3" fmla="*/ 224 h 626"/>
              <a:gd name="T4" fmla="*/ 352 w 544"/>
              <a:gd name="T5" fmla="*/ 202 h 626"/>
              <a:gd name="T6" fmla="*/ 380 w 544"/>
              <a:gd name="T7" fmla="*/ 138 h 626"/>
              <a:gd name="T8" fmla="*/ 372 w 544"/>
              <a:gd name="T9" fmla="*/ 92 h 626"/>
              <a:gd name="T10" fmla="*/ 328 w 544"/>
              <a:gd name="T11" fmla="*/ 28 h 626"/>
              <a:gd name="T12" fmla="*/ 292 w 544"/>
              <a:gd name="T13" fmla="*/ 4 h 626"/>
              <a:gd name="T14" fmla="*/ 260 w 544"/>
              <a:gd name="T15" fmla="*/ 2 h 626"/>
              <a:gd name="T16" fmla="*/ 226 w 544"/>
              <a:gd name="T17" fmla="*/ 18 h 626"/>
              <a:gd name="T18" fmla="*/ 178 w 544"/>
              <a:gd name="T19" fmla="*/ 78 h 626"/>
              <a:gd name="T20" fmla="*/ 164 w 544"/>
              <a:gd name="T21" fmla="*/ 118 h 626"/>
              <a:gd name="T22" fmla="*/ 180 w 544"/>
              <a:gd name="T23" fmla="*/ 182 h 626"/>
              <a:gd name="T24" fmla="*/ 194 w 544"/>
              <a:gd name="T25" fmla="*/ 220 h 626"/>
              <a:gd name="T26" fmla="*/ 140 w 544"/>
              <a:gd name="T27" fmla="*/ 242 h 626"/>
              <a:gd name="T28" fmla="*/ 80 w 544"/>
              <a:gd name="T29" fmla="*/ 264 h 626"/>
              <a:gd name="T30" fmla="*/ 4 w 544"/>
              <a:gd name="T31" fmla="*/ 420 h 626"/>
              <a:gd name="T32" fmla="*/ 12 w 544"/>
              <a:gd name="T33" fmla="*/ 488 h 626"/>
              <a:gd name="T34" fmla="*/ 72 w 544"/>
              <a:gd name="T35" fmla="*/ 626 h 626"/>
              <a:gd name="T36" fmla="*/ 112 w 544"/>
              <a:gd name="T37" fmla="*/ 612 h 626"/>
              <a:gd name="T38" fmla="*/ 78 w 544"/>
              <a:gd name="T39" fmla="*/ 458 h 626"/>
              <a:gd name="T40" fmla="*/ 114 w 544"/>
              <a:gd name="T41" fmla="*/ 382 h 626"/>
              <a:gd name="T42" fmla="*/ 126 w 544"/>
              <a:gd name="T43" fmla="*/ 372 h 626"/>
              <a:gd name="T44" fmla="*/ 140 w 544"/>
              <a:gd name="T45" fmla="*/ 464 h 626"/>
              <a:gd name="T46" fmla="*/ 126 w 544"/>
              <a:gd name="T47" fmla="*/ 542 h 626"/>
              <a:gd name="T48" fmla="*/ 130 w 544"/>
              <a:gd name="T49" fmla="*/ 586 h 626"/>
              <a:gd name="T50" fmla="*/ 174 w 544"/>
              <a:gd name="T51" fmla="*/ 614 h 626"/>
              <a:gd name="T52" fmla="*/ 268 w 544"/>
              <a:gd name="T53" fmla="*/ 244 h 626"/>
              <a:gd name="T54" fmla="*/ 256 w 544"/>
              <a:gd name="T55" fmla="*/ 228 h 626"/>
              <a:gd name="T56" fmla="*/ 232 w 544"/>
              <a:gd name="T57" fmla="*/ 206 h 626"/>
              <a:gd name="T58" fmla="*/ 206 w 544"/>
              <a:gd name="T59" fmla="*/ 174 h 626"/>
              <a:gd name="T60" fmla="*/ 206 w 544"/>
              <a:gd name="T61" fmla="*/ 128 h 626"/>
              <a:gd name="T62" fmla="*/ 234 w 544"/>
              <a:gd name="T63" fmla="*/ 88 h 626"/>
              <a:gd name="T64" fmla="*/ 258 w 544"/>
              <a:gd name="T65" fmla="*/ 70 h 626"/>
              <a:gd name="T66" fmla="*/ 278 w 544"/>
              <a:gd name="T67" fmla="*/ 70 h 626"/>
              <a:gd name="T68" fmla="*/ 298 w 544"/>
              <a:gd name="T69" fmla="*/ 80 h 626"/>
              <a:gd name="T70" fmla="*/ 336 w 544"/>
              <a:gd name="T71" fmla="*/ 128 h 626"/>
              <a:gd name="T72" fmla="*/ 340 w 544"/>
              <a:gd name="T73" fmla="*/ 162 h 626"/>
              <a:gd name="T74" fmla="*/ 318 w 544"/>
              <a:gd name="T75" fmla="*/ 200 h 626"/>
              <a:gd name="T76" fmla="*/ 288 w 544"/>
              <a:gd name="T77" fmla="*/ 228 h 626"/>
              <a:gd name="T78" fmla="*/ 276 w 544"/>
              <a:gd name="T79" fmla="*/ 244 h 626"/>
              <a:gd name="T80" fmla="*/ 338 w 544"/>
              <a:gd name="T81" fmla="*/ 620 h 626"/>
              <a:gd name="T82" fmla="*/ 404 w 544"/>
              <a:gd name="T83" fmla="*/ 596 h 626"/>
              <a:gd name="T84" fmla="*/ 420 w 544"/>
              <a:gd name="T85" fmla="*/ 566 h 626"/>
              <a:gd name="T86" fmla="*/ 404 w 544"/>
              <a:gd name="T87" fmla="*/ 464 h 626"/>
              <a:gd name="T88" fmla="*/ 414 w 544"/>
              <a:gd name="T89" fmla="*/ 378 h 626"/>
              <a:gd name="T90" fmla="*/ 424 w 544"/>
              <a:gd name="T91" fmla="*/ 374 h 626"/>
              <a:gd name="T92" fmla="*/ 466 w 544"/>
              <a:gd name="T93" fmla="*/ 458 h 626"/>
              <a:gd name="T94" fmla="*/ 448 w 544"/>
              <a:gd name="T95" fmla="*/ 542 h 626"/>
              <a:gd name="T96" fmla="*/ 456 w 544"/>
              <a:gd name="T97" fmla="*/ 622 h 626"/>
              <a:gd name="T98" fmla="*/ 510 w 544"/>
              <a:gd name="T99" fmla="*/ 552 h 626"/>
              <a:gd name="T100" fmla="*/ 544 w 544"/>
              <a:gd name="T101" fmla="*/ 436 h 626"/>
              <a:gd name="T102" fmla="*/ 482 w 544"/>
              <a:gd name="T103" fmla="*/ 29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4" h="626">
                <a:moveTo>
                  <a:pt x="464" y="264"/>
                </a:moveTo>
                <a:lnTo>
                  <a:pt x="464" y="264"/>
                </a:lnTo>
                <a:lnTo>
                  <a:pt x="456" y="258"/>
                </a:lnTo>
                <a:lnTo>
                  <a:pt x="442" y="254"/>
                </a:lnTo>
                <a:lnTo>
                  <a:pt x="404" y="242"/>
                </a:lnTo>
                <a:lnTo>
                  <a:pt x="368" y="232"/>
                </a:lnTo>
                <a:lnTo>
                  <a:pt x="356" y="226"/>
                </a:lnTo>
                <a:lnTo>
                  <a:pt x="352" y="224"/>
                </a:lnTo>
                <a:lnTo>
                  <a:pt x="350" y="220"/>
                </a:lnTo>
                <a:lnTo>
                  <a:pt x="350" y="220"/>
                </a:lnTo>
                <a:lnTo>
                  <a:pt x="348" y="212"/>
                </a:lnTo>
                <a:lnTo>
                  <a:pt x="352" y="202"/>
                </a:lnTo>
                <a:lnTo>
                  <a:pt x="364" y="182"/>
                </a:lnTo>
                <a:lnTo>
                  <a:pt x="370" y="168"/>
                </a:lnTo>
                <a:lnTo>
                  <a:pt x="376" y="154"/>
                </a:lnTo>
                <a:lnTo>
                  <a:pt x="380" y="138"/>
                </a:lnTo>
                <a:lnTo>
                  <a:pt x="378" y="118"/>
                </a:lnTo>
                <a:lnTo>
                  <a:pt x="378" y="118"/>
                </a:lnTo>
                <a:lnTo>
                  <a:pt x="376" y="106"/>
                </a:lnTo>
                <a:lnTo>
                  <a:pt x="372" y="92"/>
                </a:lnTo>
                <a:lnTo>
                  <a:pt x="364" y="78"/>
                </a:lnTo>
                <a:lnTo>
                  <a:pt x="358" y="64"/>
                </a:lnTo>
                <a:lnTo>
                  <a:pt x="338" y="38"/>
                </a:lnTo>
                <a:lnTo>
                  <a:pt x="328" y="28"/>
                </a:lnTo>
                <a:lnTo>
                  <a:pt x="318" y="18"/>
                </a:lnTo>
                <a:lnTo>
                  <a:pt x="318" y="18"/>
                </a:lnTo>
                <a:lnTo>
                  <a:pt x="304" y="8"/>
                </a:lnTo>
                <a:lnTo>
                  <a:pt x="292" y="4"/>
                </a:lnTo>
                <a:lnTo>
                  <a:pt x="282" y="2"/>
                </a:lnTo>
                <a:lnTo>
                  <a:pt x="272" y="0"/>
                </a:lnTo>
                <a:lnTo>
                  <a:pt x="272" y="0"/>
                </a:lnTo>
                <a:lnTo>
                  <a:pt x="260" y="2"/>
                </a:lnTo>
                <a:lnTo>
                  <a:pt x="250" y="4"/>
                </a:lnTo>
                <a:lnTo>
                  <a:pt x="238" y="8"/>
                </a:lnTo>
                <a:lnTo>
                  <a:pt x="226" y="18"/>
                </a:lnTo>
                <a:lnTo>
                  <a:pt x="226" y="18"/>
                </a:lnTo>
                <a:lnTo>
                  <a:pt x="214" y="28"/>
                </a:lnTo>
                <a:lnTo>
                  <a:pt x="204" y="38"/>
                </a:lnTo>
                <a:lnTo>
                  <a:pt x="186" y="64"/>
                </a:lnTo>
                <a:lnTo>
                  <a:pt x="178" y="78"/>
                </a:lnTo>
                <a:lnTo>
                  <a:pt x="172" y="92"/>
                </a:lnTo>
                <a:lnTo>
                  <a:pt x="166" y="106"/>
                </a:lnTo>
                <a:lnTo>
                  <a:pt x="164" y="118"/>
                </a:lnTo>
                <a:lnTo>
                  <a:pt x="164" y="118"/>
                </a:lnTo>
                <a:lnTo>
                  <a:pt x="164" y="138"/>
                </a:lnTo>
                <a:lnTo>
                  <a:pt x="166" y="154"/>
                </a:lnTo>
                <a:lnTo>
                  <a:pt x="172" y="170"/>
                </a:lnTo>
                <a:lnTo>
                  <a:pt x="180" y="182"/>
                </a:lnTo>
                <a:lnTo>
                  <a:pt x="192" y="204"/>
                </a:lnTo>
                <a:lnTo>
                  <a:pt x="194" y="212"/>
                </a:lnTo>
                <a:lnTo>
                  <a:pt x="194" y="220"/>
                </a:lnTo>
                <a:lnTo>
                  <a:pt x="194" y="220"/>
                </a:lnTo>
                <a:lnTo>
                  <a:pt x="192" y="224"/>
                </a:lnTo>
                <a:lnTo>
                  <a:pt x="188" y="226"/>
                </a:lnTo>
                <a:lnTo>
                  <a:pt x="176" y="232"/>
                </a:lnTo>
                <a:lnTo>
                  <a:pt x="140" y="242"/>
                </a:lnTo>
                <a:lnTo>
                  <a:pt x="102" y="254"/>
                </a:lnTo>
                <a:lnTo>
                  <a:pt x="88" y="258"/>
                </a:lnTo>
                <a:lnTo>
                  <a:pt x="80" y="264"/>
                </a:lnTo>
                <a:lnTo>
                  <a:pt x="80" y="264"/>
                </a:lnTo>
                <a:lnTo>
                  <a:pt x="60" y="296"/>
                </a:lnTo>
                <a:lnTo>
                  <a:pt x="36" y="346"/>
                </a:lnTo>
                <a:lnTo>
                  <a:pt x="12" y="398"/>
                </a:lnTo>
                <a:lnTo>
                  <a:pt x="4" y="420"/>
                </a:lnTo>
                <a:lnTo>
                  <a:pt x="0" y="436"/>
                </a:lnTo>
                <a:lnTo>
                  <a:pt x="0" y="436"/>
                </a:lnTo>
                <a:lnTo>
                  <a:pt x="4" y="460"/>
                </a:lnTo>
                <a:lnTo>
                  <a:pt x="12" y="488"/>
                </a:lnTo>
                <a:lnTo>
                  <a:pt x="34" y="552"/>
                </a:lnTo>
                <a:lnTo>
                  <a:pt x="60" y="626"/>
                </a:lnTo>
                <a:lnTo>
                  <a:pt x="60" y="626"/>
                </a:lnTo>
                <a:lnTo>
                  <a:pt x="72" y="626"/>
                </a:lnTo>
                <a:lnTo>
                  <a:pt x="88" y="622"/>
                </a:lnTo>
                <a:lnTo>
                  <a:pt x="102" y="618"/>
                </a:lnTo>
                <a:lnTo>
                  <a:pt x="112" y="612"/>
                </a:lnTo>
                <a:lnTo>
                  <a:pt x="112" y="612"/>
                </a:lnTo>
                <a:lnTo>
                  <a:pt x="94" y="542"/>
                </a:lnTo>
                <a:lnTo>
                  <a:pt x="82" y="490"/>
                </a:lnTo>
                <a:lnTo>
                  <a:pt x="80" y="470"/>
                </a:lnTo>
                <a:lnTo>
                  <a:pt x="78" y="458"/>
                </a:lnTo>
                <a:lnTo>
                  <a:pt x="78" y="458"/>
                </a:lnTo>
                <a:lnTo>
                  <a:pt x="86" y="440"/>
                </a:lnTo>
                <a:lnTo>
                  <a:pt x="100" y="410"/>
                </a:lnTo>
                <a:lnTo>
                  <a:pt x="114" y="382"/>
                </a:lnTo>
                <a:lnTo>
                  <a:pt x="120" y="374"/>
                </a:lnTo>
                <a:lnTo>
                  <a:pt x="124" y="372"/>
                </a:lnTo>
                <a:lnTo>
                  <a:pt x="124" y="372"/>
                </a:lnTo>
                <a:lnTo>
                  <a:pt x="126" y="372"/>
                </a:lnTo>
                <a:lnTo>
                  <a:pt x="128" y="378"/>
                </a:lnTo>
                <a:lnTo>
                  <a:pt x="134" y="396"/>
                </a:lnTo>
                <a:lnTo>
                  <a:pt x="138" y="426"/>
                </a:lnTo>
                <a:lnTo>
                  <a:pt x="140" y="464"/>
                </a:lnTo>
                <a:lnTo>
                  <a:pt x="140" y="464"/>
                </a:lnTo>
                <a:lnTo>
                  <a:pt x="138" y="488"/>
                </a:lnTo>
                <a:lnTo>
                  <a:pt x="132" y="516"/>
                </a:lnTo>
                <a:lnTo>
                  <a:pt x="126" y="542"/>
                </a:lnTo>
                <a:lnTo>
                  <a:pt x="122" y="566"/>
                </a:lnTo>
                <a:lnTo>
                  <a:pt x="122" y="566"/>
                </a:lnTo>
                <a:lnTo>
                  <a:pt x="124" y="576"/>
                </a:lnTo>
                <a:lnTo>
                  <a:pt x="130" y="586"/>
                </a:lnTo>
                <a:lnTo>
                  <a:pt x="138" y="596"/>
                </a:lnTo>
                <a:lnTo>
                  <a:pt x="146" y="606"/>
                </a:lnTo>
                <a:lnTo>
                  <a:pt x="146" y="606"/>
                </a:lnTo>
                <a:lnTo>
                  <a:pt x="174" y="614"/>
                </a:lnTo>
                <a:lnTo>
                  <a:pt x="204" y="620"/>
                </a:lnTo>
                <a:lnTo>
                  <a:pt x="238" y="624"/>
                </a:lnTo>
                <a:lnTo>
                  <a:pt x="268" y="624"/>
                </a:lnTo>
                <a:lnTo>
                  <a:pt x="268" y="244"/>
                </a:lnTo>
                <a:lnTo>
                  <a:pt x="268" y="244"/>
                </a:lnTo>
                <a:lnTo>
                  <a:pt x="266" y="238"/>
                </a:lnTo>
                <a:lnTo>
                  <a:pt x="262" y="234"/>
                </a:lnTo>
                <a:lnTo>
                  <a:pt x="256" y="228"/>
                </a:lnTo>
                <a:lnTo>
                  <a:pt x="256" y="228"/>
                </a:lnTo>
                <a:lnTo>
                  <a:pt x="246" y="216"/>
                </a:lnTo>
                <a:lnTo>
                  <a:pt x="232" y="206"/>
                </a:lnTo>
                <a:lnTo>
                  <a:pt x="232" y="206"/>
                </a:lnTo>
                <a:lnTo>
                  <a:pt x="226" y="200"/>
                </a:lnTo>
                <a:lnTo>
                  <a:pt x="218" y="194"/>
                </a:lnTo>
                <a:lnTo>
                  <a:pt x="212" y="184"/>
                </a:lnTo>
                <a:lnTo>
                  <a:pt x="206" y="174"/>
                </a:lnTo>
                <a:lnTo>
                  <a:pt x="204" y="162"/>
                </a:lnTo>
                <a:lnTo>
                  <a:pt x="202" y="152"/>
                </a:lnTo>
                <a:lnTo>
                  <a:pt x="202" y="140"/>
                </a:lnTo>
                <a:lnTo>
                  <a:pt x="206" y="128"/>
                </a:lnTo>
                <a:lnTo>
                  <a:pt x="206" y="128"/>
                </a:lnTo>
                <a:lnTo>
                  <a:pt x="214" y="112"/>
                </a:lnTo>
                <a:lnTo>
                  <a:pt x="224" y="100"/>
                </a:lnTo>
                <a:lnTo>
                  <a:pt x="234" y="88"/>
                </a:lnTo>
                <a:lnTo>
                  <a:pt x="244" y="80"/>
                </a:lnTo>
                <a:lnTo>
                  <a:pt x="244" y="80"/>
                </a:lnTo>
                <a:lnTo>
                  <a:pt x="252" y="74"/>
                </a:lnTo>
                <a:lnTo>
                  <a:pt x="258" y="70"/>
                </a:lnTo>
                <a:lnTo>
                  <a:pt x="266" y="70"/>
                </a:lnTo>
                <a:lnTo>
                  <a:pt x="272" y="70"/>
                </a:lnTo>
                <a:lnTo>
                  <a:pt x="272" y="70"/>
                </a:lnTo>
                <a:lnTo>
                  <a:pt x="278" y="70"/>
                </a:lnTo>
                <a:lnTo>
                  <a:pt x="284" y="70"/>
                </a:lnTo>
                <a:lnTo>
                  <a:pt x="290" y="74"/>
                </a:lnTo>
                <a:lnTo>
                  <a:pt x="298" y="80"/>
                </a:lnTo>
                <a:lnTo>
                  <a:pt x="298" y="80"/>
                </a:lnTo>
                <a:lnTo>
                  <a:pt x="310" y="88"/>
                </a:lnTo>
                <a:lnTo>
                  <a:pt x="320" y="100"/>
                </a:lnTo>
                <a:lnTo>
                  <a:pt x="328" y="112"/>
                </a:lnTo>
                <a:lnTo>
                  <a:pt x="336" y="128"/>
                </a:lnTo>
                <a:lnTo>
                  <a:pt x="336" y="128"/>
                </a:lnTo>
                <a:lnTo>
                  <a:pt x="340" y="140"/>
                </a:lnTo>
                <a:lnTo>
                  <a:pt x="342" y="152"/>
                </a:lnTo>
                <a:lnTo>
                  <a:pt x="340" y="162"/>
                </a:lnTo>
                <a:lnTo>
                  <a:pt x="336" y="174"/>
                </a:lnTo>
                <a:lnTo>
                  <a:pt x="330" y="184"/>
                </a:lnTo>
                <a:lnTo>
                  <a:pt x="324" y="194"/>
                </a:lnTo>
                <a:lnTo>
                  <a:pt x="318" y="200"/>
                </a:lnTo>
                <a:lnTo>
                  <a:pt x="310" y="206"/>
                </a:lnTo>
                <a:lnTo>
                  <a:pt x="310" y="206"/>
                </a:lnTo>
                <a:lnTo>
                  <a:pt x="298" y="216"/>
                </a:lnTo>
                <a:lnTo>
                  <a:pt x="288" y="228"/>
                </a:lnTo>
                <a:lnTo>
                  <a:pt x="288" y="228"/>
                </a:lnTo>
                <a:lnTo>
                  <a:pt x="282" y="234"/>
                </a:lnTo>
                <a:lnTo>
                  <a:pt x="278" y="238"/>
                </a:lnTo>
                <a:lnTo>
                  <a:pt x="276" y="244"/>
                </a:lnTo>
                <a:lnTo>
                  <a:pt x="276" y="624"/>
                </a:lnTo>
                <a:lnTo>
                  <a:pt x="276" y="624"/>
                </a:lnTo>
                <a:lnTo>
                  <a:pt x="306" y="624"/>
                </a:lnTo>
                <a:lnTo>
                  <a:pt x="338" y="620"/>
                </a:lnTo>
                <a:lnTo>
                  <a:pt x="370" y="614"/>
                </a:lnTo>
                <a:lnTo>
                  <a:pt x="398" y="606"/>
                </a:lnTo>
                <a:lnTo>
                  <a:pt x="398" y="606"/>
                </a:lnTo>
                <a:lnTo>
                  <a:pt x="404" y="596"/>
                </a:lnTo>
                <a:lnTo>
                  <a:pt x="412" y="586"/>
                </a:lnTo>
                <a:lnTo>
                  <a:pt x="418" y="576"/>
                </a:lnTo>
                <a:lnTo>
                  <a:pt x="420" y="566"/>
                </a:lnTo>
                <a:lnTo>
                  <a:pt x="420" y="566"/>
                </a:lnTo>
                <a:lnTo>
                  <a:pt x="416" y="542"/>
                </a:lnTo>
                <a:lnTo>
                  <a:pt x="410" y="516"/>
                </a:lnTo>
                <a:lnTo>
                  <a:pt x="406" y="488"/>
                </a:lnTo>
                <a:lnTo>
                  <a:pt x="404" y="464"/>
                </a:lnTo>
                <a:lnTo>
                  <a:pt x="404" y="464"/>
                </a:lnTo>
                <a:lnTo>
                  <a:pt x="406" y="426"/>
                </a:lnTo>
                <a:lnTo>
                  <a:pt x="410" y="396"/>
                </a:lnTo>
                <a:lnTo>
                  <a:pt x="414" y="378"/>
                </a:lnTo>
                <a:lnTo>
                  <a:pt x="418" y="372"/>
                </a:lnTo>
                <a:lnTo>
                  <a:pt x="418" y="372"/>
                </a:lnTo>
                <a:lnTo>
                  <a:pt x="418" y="372"/>
                </a:lnTo>
                <a:lnTo>
                  <a:pt x="424" y="374"/>
                </a:lnTo>
                <a:lnTo>
                  <a:pt x="428" y="382"/>
                </a:lnTo>
                <a:lnTo>
                  <a:pt x="444" y="410"/>
                </a:lnTo>
                <a:lnTo>
                  <a:pt x="456" y="438"/>
                </a:lnTo>
                <a:lnTo>
                  <a:pt x="466" y="458"/>
                </a:lnTo>
                <a:lnTo>
                  <a:pt x="466" y="458"/>
                </a:lnTo>
                <a:lnTo>
                  <a:pt x="464" y="470"/>
                </a:lnTo>
                <a:lnTo>
                  <a:pt x="460" y="490"/>
                </a:lnTo>
                <a:lnTo>
                  <a:pt x="448" y="542"/>
                </a:lnTo>
                <a:lnTo>
                  <a:pt x="432" y="612"/>
                </a:lnTo>
                <a:lnTo>
                  <a:pt x="432" y="612"/>
                </a:lnTo>
                <a:lnTo>
                  <a:pt x="442" y="618"/>
                </a:lnTo>
                <a:lnTo>
                  <a:pt x="456" y="622"/>
                </a:lnTo>
                <a:lnTo>
                  <a:pt x="470" y="626"/>
                </a:lnTo>
                <a:lnTo>
                  <a:pt x="482" y="626"/>
                </a:lnTo>
                <a:lnTo>
                  <a:pt x="482" y="626"/>
                </a:lnTo>
                <a:lnTo>
                  <a:pt x="510" y="552"/>
                </a:lnTo>
                <a:lnTo>
                  <a:pt x="530" y="488"/>
                </a:lnTo>
                <a:lnTo>
                  <a:pt x="538" y="460"/>
                </a:lnTo>
                <a:lnTo>
                  <a:pt x="544" y="436"/>
                </a:lnTo>
                <a:lnTo>
                  <a:pt x="544" y="436"/>
                </a:lnTo>
                <a:lnTo>
                  <a:pt x="540" y="420"/>
                </a:lnTo>
                <a:lnTo>
                  <a:pt x="532" y="398"/>
                </a:lnTo>
                <a:lnTo>
                  <a:pt x="508" y="346"/>
                </a:lnTo>
                <a:lnTo>
                  <a:pt x="482" y="296"/>
                </a:lnTo>
                <a:lnTo>
                  <a:pt x="464" y="264"/>
                </a:lnTo>
                <a:lnTo>
                  <a:pt x="464" y="26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 rot="20706870">
            <a:off x="2472569" y="5864308"/>
            <a:ext cx="578730" cy="489847"/>
          </a:xfrm>
          <a:custGeom>
            <a:avLst/>
            <a:gdLst>
              <a:gd name="T0" fmla="*/ 512 w 586"/>
              <a:gd name="T1" fmla="*/ 52 h 496"/>
              <a:gd name="T2" fmla="*/ 494 w 586"/>
              <a:gd name="T3" fmla="*/ 44 h 496"/>
              <a:gd name="T4" fmla="*/ 422 w 586"/>
              <a:gd name="T5" fmla="*/ 18 h 496"/>
              <a:gd name="T6" fmla="*/ 386 w 586"/>
              <a:gd name="T7" fmla="*/ 0 h 496"/>
              <a:gd name="T8" fmla="*/ 384 w 586"/>
              <a:gd name="T9" fmla="*/ 0 h 496"/>
              <a:gd name="T10" fmla="*/ 378 w 586"/>
              <a:gd name="T11" fmla="*/ 2 h 496"/>
              <a:gd name="T12" fmla="*/ 362 w 586"/>
              <a:gd name="T13" fmla="*/ 22 h 496"/>
              <a:gd name="T14" fmla="*/ 346 w 586"/>
              <a:gd name="T15" fmla="*/ 40 h 496"/>
              <a:gd name="T16" fmla="*/ 324 w 586"/>
              <a:gd name="T17" fmla="*/ 50 h 496"/>
              <a:gd name="T18" fmla="*/ 294 w 586"/>
              <a:gd name="T19" fmla="*/ 54 h 496"/>
              <a:gd name="T20" fmla="*/ 278 w 586"/>
              <a:gd name="T21" fmla="*/ 54 h 496"/>
              <a:gd name="T22" fmla="*/ 252 w 586"/>
              <a:gd name="T23" fmla="*/ 46 h 496"/>
              <a:gd name="T24" fmla="*/ 234 w 586"/>
              <a:gd name="T25" fmla="*/ 32 h 496"/>
              <a:gd name="T26" fmla="*/ 210 w 586"/>
              <a:gd name="T27" fmla="*/ 2 h 496"/>
              <a:gd name="T28" fmla="*/ 208 w 586"/>
              <a:gd name="T29" fmla="*/ 0 h 496"/>
              <a:gd name="T30" fmla="*/ 202 w 586"/>
              <a:gd name="T31" fmla="*/ 0 h 496"/>
              <a:gd name="T32" fmla="*/ 184 w 586"/>
              <a:gd name="T33" fmla="*/ 10 h 496"/>
              <a:gd name="T34" fmla="*/ 128 w 586"/>
              <a:gd name="T35" fmla="*/ 32 h 496"/>
              <a:gd name="T36" fmla="*/ 82 w 586"/>
              <a:gd name="T37" fmla="*/ 48 h 496"/>
              <a:gd name="T38" fmla="*/ 76 w 586"/>
              <a:gd name="T39" fmla="*/ 52 h 496"/>
              <a:gd name="T40" fmla="*/ 38 w 586"/>
              <a:gd name="T41" fmla="*/ 114 h 496"/>
              <a:gd name="T42" fmla="*/ 0 w 586"/>
              <a:gd name="T43" fmla="*/ 184 h 496"/>
              <a:gd name="T44" fmla="*/ 20 w 586"/>
              <a:gd name="T45" fmla="*/ 206 h 496"/>
              <a:gd name="T46" fmla="*/ 44 w 586"/>
              <a:gd name="T47" fmla="*/ 222 h 496"/>
              <a:gd name="T48" fmla="*/ 70 w 586"/>
              <a:gd name="T49" fmla="*/ 234 h 496"/>
              <a:gd name="T50" fmla="*/ 96 w 586"/>
              <a:gd name="T51" fmla="*/ 238 h 496"/>
              <a:gd name="T52" fmla="*/ 104 w 586"/>
              <a:gd name="T53" fmla="*/ 228 h 496"/>
              <a:gd name="T54" fmla="*/ 122 w 586"/>
              <a:gd name="T55" fmla="*/ 204 h 496"/>
              <a:gd name="T56" fmla="*/ 130 w 586"/>
              <a:gd name="T57" fmla="*/ 198 h 496"/>
              <a:gd name="T58" fmla="*/ 132 w 586"/>
              <a:gd name="T59" fmla="*/ 200 h 496"/>
              <a:gd name="T60" fmla="*/ 138 w 586"/>
              <a:gd name="T61" fmla="*/ 222 h 496"/>
              <a:gd name="T62" fmla="*/ 144 w 586"/>
              <a:gd name="T63" fmla="*/ 296 h 496"/>
              <a:gd name="T64" fmla="*/ 142 w 586"/>
              <a:gd name="T65" fmla="*/ 342 h 496"/>
              <a:gd name="T66" fmla="*/ 130 w 586"/>
              <a:gd name="T67" fmla="*/ 446 h 496"/>
              <a:gd name="T68" fmla="*/ 128 w 586"/>
              <a:gd name="T69" fmla="*/ 482 h 496"/>
              <a:gd name="T70" fmla="*/ 164 w 586"/>
              <a:gd name="T71" fmla="*/ 490 h 496"/>
              <a:gd name="T72" fmla="*/ 254 w 586"/>
              <a:gd name="T73" fmla="*/ 496 h 496"/>
              <a:gd name="T74" fmla="*/ 294 w 586"/>
              <a:gd name="T75" fmla="*/ 496 h 496"/>
              <a:gd name="T76" fmla="*/ 380 w 586"/>
              <a:gd name="T77" fmla="*/ 494 h 496"/>
              <a:gd name="T78" fmla="*/ 444 w 586"/>
              <a:gd name="T79" fmla="*/ 486 h 496"/>
              <a:gd name="T80" fmla="*/ 460 w 586"/>
              <a:gd name="T81" fmla="*/ 482 h 496"/>
              <a:gd name="T82" fmla="*/ 452 w 586"/>
              <a:gd name="T83" fmla="*/ 396 h 496"/>
              <a:gd name="T84" fmla="*/ 444 w 586"/>
              <a:gd name="T85" fmla="*/ 296 h 496"/>
              <a:gd name="T86" fmla="*/ 444 w 586"/>
              <a:gd name="T87" fmla="*/ 254 h 496"/>
              <a:gd name="T88" fmla="*/ 454 w 586"/>
              <a:gd name="T89" fmla="*/ 204 h 496"/>
              <a:gd name="T90" fmla="*/ 458 w 586"/>
              <a:gd name="T91" fmla="*/ 198 h 496"/>
              <a:gd name="T92" fmla="*/ 460 w 586"/>
              <a:gd name="T93" fmla="*/ 200 h 496"/>
              <a:gd name="T94" fmla="*/ 474 w 586"/>
              <a:gd name="T95" fmla="*/ 214 h 496"/>
              <a:gd name="T96" fmla="*/ 492 w 586"/>
              <a:gd name="T97" fmla="*/ 238 h 496"/>
              <a:gd name="T98" fmla="*/ 504 w 586"/>
              <a:gd name="T99" fmla="*/ 236 h 496"/>
              <a:gd name="T100" fmla="*/ 530 w 586"/>
              <a:gd name="T101" fmla="*/ 228 h 496"/>
              <a:gd name="T102" fmla="*/ 556 w 586"/>
              <a:gd name="T103" fmla="*/ 214 h 496"/>
              <a:gd name="T104" fmla="*/ 578 w 586"/>
              <a:gd name="T105" fmla="*/ 196 h 496"/>
              <a:gd name="T106" fmla="*/ 586 w 586"/>
              <a:gd name="T107" fmla="*/ 184 h 496"/>
              <a:gd name="T108" fmla="*/ 530 w 586"/>
              <a:gd name="T109" fmla="*/ 80 h 496"/>
              <a:gd name="T110" fmla="*/ 512 w 586"/>
              <a:gd name="T111" fmla="*/ 52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6" h="496">
                <a:moveTo>
                  <a:pt x="512" y="52"/>
                </a:moveTo>
                <a:lnTo>
                  <a:pt x="512" y="52"/>
                </a:lnTo>
                <a:lnTo>
                  <a:pt x="506" y="48"/>
                </a:lnTo>
                <a:lnTo>
                  <a:pt x="494" y="44"/>
                </a:lnTo>
                <a:lnTo>
                  <a:pt x="460" y="32"/>
                </a:lnTo>
                <a:lnTo>
                  <a:pt x="422" y="18"/>
                </a:lnTo>
                <a:lnTo>
                  <a:pt x="402" y="10"/>
                </a:lnTo>
                <a:lnTo>
                  <a:pt x="386" y="0"/>
                </a:lnTo>
                <a:lnTo>
                  <a:pt x="386" y="0"/>
                </a:lnTo>
                <a:lnTo>
                  <a:pt x="384" y="0"/>
                </a:lnTo>
                <a:lnTo>
                  <a:pt x="380" y="0"/>
                </a:lnTo>
                <a:lnTo>
                  <a:pt x="378" y="2"/>
                </a:lnTo>
                <a:lnTo>
                  <a:pt x="378" y="2"/>
                </a:lnTo>
                <a:lnTo>
                  <a:pt x="362" y="22"/>
                </a:lnTo>
                <a:lnTo>
                  <a:pt x="354" y="32"/>
                </a:lnTo>
                <a:lnTo>
                  <a:pt x="346" y="40"/>
                </a:lnTo>
                <a:lnTo>
                  <a:pt x="334" y="46"/>
                </a:lnTo>
                <a:lnTo>
                  <a:pt x="324" y="50"/>
                </a:lnTo>
                <a:lnTo>
                  <a:pt x="310" y="54"/>
                </a:lnTo>
                <a:lnTo>
                  <a:pt x="294" y="54"/>
                </a:lnTo>
                <a:lnTo>
                  <a:pt x="294" y="54"/>
                </a:lnTo>
                <a:lnTo>
                  <a:pt x="278" y="54"/>
                </a:lnTo>
                <a:lnTo>
                  <a:pt x="264" y="50"/>
                </a:lnTo>
                <a:lnTo>
                  <a:pt x="252" y="46"/>
                </a:lnTo>
                <a:lnTo>
                  <a:pt x="242" y="40"/>
                </a:lnTo>
                <a:lnTo>
                  <a:pt x="234" y="32"/>
                </a:lnTo>
                <a:lnTo>
                  <a:pt x="226" y="22"/>
                </a:lnTo>
                <a:lnTo>
                  <a:pt x="210" y="2"/>
                </a:lnTo>
                <a:lnTo>
                  <a:pt x="210" y="2"/>
                </a:lnTo>
                <a:lnTo>
                  <a:pt x="208" y="0"/>
                </a:lnTo>
                <a:lnTo>
                  <a:pt x="204" y="0"/>
                </a:lnTo>
                <a:lnTo>
                  <a:pt x="202" y="0"/>
                </a:lnTo>
                <a:lnTo>
                  <a:pt x="202" y="0"/>
                </a:lnTo>
                <a:lnTo>
                  <a:pt x="184" y="10"/>
                </a:lnTo>
                <a:lnTo>
                  <a:pt x="166" y="18"/>
                </a:lnTo>
                <a:lnTo>
                  <a:pt x="128" y="32"/>
                </a:lnTo>
                <a:lnTo>
                  <a:pt x="94" y="44"/>
                </a:lnTo>
                <a:lnTo>
                  <a:pt x="82" y="48"/>
                </a:lnTo>
                <a:lnTo>
                  <a:pt x="76" y="52"/>
                </a:lnTo>
                <a:lnTo>
                  <a:pt x="76" y="52"/>
                </a:lnTo>
                <a:lnTo>
                  <a:pt x="58" y="80"/>
                </a:lnTo>
                <a:lnTo>
                  <a:pt x="38" y="114"/>
                </a:lnTo>
                <a:lnTo>
                  <a:pt x="0" y="184"/>
                </a:lnTo>
                <a:lnTo>
                  <a:pt x="0" y="184"/>
                </a:lnTo>
                <a:lnTo>
                  <a:pt x="10" y="196"/>
                </a:lnTo>
                <a:lnTo>
                  <a:pt x="20" y="206"/>
                </a:lnTo>
                <a:lnTo>
                  <a:pt x="32" y="214"/>
                </a:lnTo>
                <a:lnTo>
                  <a:pt x="44" y="222"/>
                </a:lnTo>
                <a:lnTo>
                  <a:pt x="56" y="228"/>
                </a:lnTo>
                <a:lnTo>
                  <a:pt x="70" y="234"/>
                </a:lnTo>
                <a:lnTo>
                  <a:pt x="84" y="236"/>
                </a:lnTo>
                <a:lnTo>
                  <a:pt x="96" y="238"/>
                </a:lnTo>
                <a:lnTo>
                  <a:pt x="96" y="238"/>
                </a:lnTo>
                <a:lnTo>
                  <a:pt x="104" y="228"/>
                </a:lnTo>
                <a:lnTo>
                  <a:pt x="114" y="214"/>
                </a:lnTo>
                <a:lnTo>
                  <a:pt x="122" y="204"/>
                </a:lnTo>
                <a:lnTo>
                  <a:pt x="126" y="200"/>
                </a:lnTo>
                <a:lnTo>
                  <a:pt x="130" y="198"/>
                </a:lnTo>
                <a:lnTo>
                  <a:pt x="130" y="198"/>
                </a:lnTo>
                <a:lnTo>
                  <a:pt x="132" y="200"/>
                </a:lnTo>
                <a:lnTo>
                  <a:pt x="134" y="204"/>
                </a:lnTo>
                <a:lnTo>
                  <a:pt x="138" y="222"/>
                </a:lnTo>
                <a:lnTo>
                  <a:pt x="142" y="254"/>
                </a:lnTo>
                <a:lnTo>
                  <a:pt x="144" y="296"/>
                </a:lnTo>
                <a:lnTo>
                  <a:pt x="144" y="296"/>
                </a:lnTo>
                <a:lnTo>
                  <a:pt x="142" y="342"/>
                </a:lnTo>
                <a:lnTo>
                  <a:pt x="136" y="396"/>
                </a:lnTo>
                <a:lnTo>
                  <a:pt x="130" y="446"/>
                </a:lnTo>
                <a:lnTo>
                  <a:pt x="128" y="482"/>
                </a:lnTo>
                <a:lnTo>
                  <a:pt x="128" y="482"/>
                </a:lnTo>
                <a:lnTo>
                  <a:pt x="144" y="486"/>
                </a:lnTo>
                <a:lnTo>
                  <a:pt x="164" y="490"/>
                </a:lnTo>
                <a:lnTo>
                  <a:pt x="208" y="494"/>
                </a:lnTo>
                <a:lnTo>
                  <a:pt x="254" y="496"/>
                </a:lnTo>
                <a:lnTo>
                  <a:pt x="294" y="496"/>
                </a:lnTo>
                <a:lnTo>
                  <a:pt x="294" y="496"/>
                </a:lnTo>
                <a:lnTo>
                  <a:pt x="334" y="496"/>
                </a:lnTo>
                <a:lnTo>
                  <a:pt x="380" y="494"/>
                </a:lnTo>
                <a:lnTo>
                  <a:pt x="424" y="490"/>
                </a:lnTo>
                <a:lnTo>
                  <a:pt x="444" y="486"/>
                </a:lnTo>
                <a:lnTo>
                  <a:pt x="460" y="482"/>
                </a:lnTo>
                <a:lnTo>
                  <a:pt x="460" y="482"/>
                </a:lnTo>
                <a:lnTo>
                  <a:pt x="458" y="446"/>
                </a:lnTo>
                <a:lnTo>
                  <a:pt x="452" y="396"/>
                </a:lnTo>
                <a:lnTo>
                  <a:pt x="446" y="342"/>
                </a:lnTo>
                <a:lnTo>
                  <a:pt x="444" y="296"/>
                </a:lnTo>
                <a:lnTo>
                  <a:pt x="444" y="296"/>
                </a:lnTo>
                <a:lnTo>
                  <a:pt x="444" y="254"/>
                </a:lnTo>
                <a:lnTo>
                  <a:pt x="448" y="222"/>
                </a:lnTo>
                <a:lnTo>
                  <a:pt x="454" y="204"/>
                </a:lnTo>
                <a:lnTo>
                  <a:pt x="456" y="200"/>
                </a:lnTo>
                <a:lnTo>
                  <a:pt x="458" y="198"/>
                </a:lnTo>
                <a:lnTo>
                  <a:pt x="458" y="198"/>
                </a:lnTo>
                <a:lnTo>
                  <a:pt x="460" y="200"/>
                </a:lnTo>
                <a:lnTo>
                  <a:pt x="466" y="204"/>
                </a:lnTo>
                <a:lnTo>
                  <a:pt x="474" y="214"/>
                </a:lnTo>
                <a:lnTo>
                  <a:pt x="484" y="228"/>
                </a:lnTo>
                <a:lnTo>
                  <a:pt x="492" y="238"/>
                </a:lnTo>
                <a:lnTo>
                  <a:pt x="492" y="238"/>
                </a:lnTo>
                <a:lnTo>
                  <a:pt x="504" y="236"/>
                </a:lnTo>
                <a:lnTo>
                  <a:pt x="516" y="232"/>
                </a:lnTo>
                <a:lnTo>
                  <a:pt x="530" y="228"/>
                </a:lnTo>
                <a:lnTo>
                  <a:pt x="544" y="222"/>
                </a:lnTo>
                <a:lnTo>
                  <a:pt x="556" y="214"/>
                </a:lnTo>
                <a:lnTo>
                  <a:pt x="568" y="206"/>
                </a:lnTo>
                <a:lnTo>
                  <a:pt x="578" y="196"/>
                </a:lnTo>
                <a:lnTo>
                  <a:pt x="586" y="184"/>
                </a:lnTo>
                <a:lnTo>
                  <a:pt x="586" y="184"/>
                </a:lnTo>
                <a:lnTo>
                  <a:pt x="550" y="114"/>
                </a:lnTo>
                <a:lnTo>
                  <a:pt x="530" y="80"/>
                </a:lnTo>
                <a:lnTo>
                  <a:pt x="512" y="52"/>
                </a:lnTo>
                <a:lnTo>
                  <a:pt x="512" y="52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3251609" y="4755997"/>
            <a:ext cx="525287" cy="883951"/>
          </a:xfrm>
          <a:custGeom>
            <a:avLst/>
            <a:gdLst>
              <a:gd name="T0" fmla="*/ 372 w 372"/>
              <a:gd name="T1" fmla="*/ 578 h 626"/>
              <a:gd name="T2" fmla="*/ 348 w 372"/>
              <a:gd name="T3" fmla="*/ 590 h 626"/>
              <a:gd name="T4" fmla="*/ 332 w 372"/>
              <a:gd name="T5" fmla="*/ 594 h 626"/>
              <a:gd name="T6" fmla="*/ 300 w 372"/>
              <a:gd name="T7" fmla="*/ 594 h 626"/>
              <a:gd name="T8" fmla="*/ 274 w 372"/>
              <a:gd name="T9" fmla="*/ 588 h 626"/>
              <a:gd name="T10" fmla="*/ 234 w 372"/>
              <a:gd name="T11" fmla="*/ 486 h 626"/>
              <a:gd name="T12" fmla="*/ 204 w 372"/>
              <a:gd name="T13" fmla="*/ 408 h 626"/>
              <a:gd name="T14" fmla="*/ 218 w 372"/>
              <a:gd name="T15" fmla="*/ 496 h 626"/>
              <a:gd name="T16" fmla="*/ 240 w 372"/>
              <a:gd name="T17" fmla="*/ 596 h 626"/>
              <a:gd name="T18" fmla="*/ 246 w 372"/>
              <a:gd name="T19" fmla="*/ 620 h 626"/>
              <a:gd name="T20" fmla="*/ 238 w 372"/>
              <a:gd name="T21" fmla="*/ 626 h 626"/>
              <a:gd name="T22" fmla="*/ 228 w 372"/>
              <a:gd name="T23" fmla="*/ 626 h 626"/>
              <a:gd name="T24" fmla="*/ 202 w 372"/>
              <a:gd name="T25" fmla="*/ 620 h 626"/>
              <a:gd name="T26" fmla="*/ 170 w 372"/>
              <a:gd name="T27" fmla="*/ 606 h 626"/>
              <a:gd name="T28" fmla="*/ 154 w 372"/>
              <a:gd name="T29" fmla="*/ 606 h 626"/>
              <a:gd name="T30" fmla="*/ 146 w 372"/>
              <a:gd name="T31" fmla="*/ 610 h 626"/>
              <a:gd name="T32" fmla="*/ 132 w 372"/>
              <a:gd name="T33" fmla="*/ 616 h 626"/>
              <a:gd name="T34" fmla="*/ 98 w 372"/>
              <a:gd name="T35" fmla="*/ 618 h 626"/>
              <a:gd name="T36" fmla="*/ 86 w 372"/>
              <a:gd name="T37" fmla="*/ 614 h 626"/>
              <a:gd name="T38" fmla="*/ 108 w 372"/>
              <a:gd name="T39" fmla="*/ 506 h 626"/>
              <a:gd name="T40" fmla="*/ 116 w 372"/>
              <a:gd name="T41" fmla="*/ 444 h 626"/>
              <a:gd name="T42" fmla="*/ 92 w 372"/>
              <a:gd name="T43" fmla="*/ 510 h 626"/>
              <a:gd name="T44" fmla="*/ 56 w 372"/>
              <a:gd name="T45" fmla="*/ 604 h 626"/>
              <a:gd name="T46" fmla="*/ 34 w 372"/>
              <a:gd name="T47" fmla="*/ 604 h 626"/>
              <a:gd name="T48" fmla="*/ 6 w 372"/>
              <a:gd name="T49" fmla="*/ 592 h 626"/>
              <a:gd name="T50" fmla="*/ 0 w 372"/>
              <a:gd name="T51" fmla="*/ 586 h 626"/>
              <a:gd name="T52" fmla="*/ 30 w 372"/>
              <a:gd name="T53" fmla="*/ 526 h 626"/>
              <a:gd name="T54" fmla="*/ 72 w 372"/>
              <a:gd name="T55" fmla="*/ 424 h 626"/>
              <a:gd name="T56" fmla="*/ 94 w 372"/>
              <a:gd name="T57" fmla="*/ 348 h 626"/>
              <a:gd name="T58" fmla="*/ 102 w 372"/>
              <a:gd name="T59" fmla="*/ 290 h 626"/>
              <a:gd name="T60" fmla="*/ 100 w 372"/>
              <a:gd name="T61" fmla="*/ 266 h 626"/>
              <a:gd name="T62" fmla="*/ 102 w 372"/>
              <a:gd name="T63" fmla="*/ 230 h 626"/>
              <a:gd name="T64" fmla="*/ 118 w 372"/>
              <a:gd name="T65" fmla="*/ 164 h 626"/>
              <a:gd name="T66" fmla="*/ 122 w 372"/>
              <a:gd name="T67" fmla="*/ 142 h 626"/>
              <a:gd name="T68" fmla="*/ 122 w 372"/>
              <a:gd name="T69" fmla="*/ 124 h 626"/>
              <a:gd name="T70" fmla="*/ 110 w 372"/>
              <a:gd name="T71" fmla="*/ 88 h 626"/>
              <a:gd name="T72" fmla="*/ 110 w 372"/>
              <a:gd name="T73" fmla="*/ 80 h 626"/>
              <a:gd name="T74" fmla="*/ 114 w 372"/>
              <a:gd name="T75" fmla="*/ 68 h 626"/>
              <a:gd name="T76" fmla="*/ 130 w 372"/>
              <a:gd name="T77" fmla="*/ 54 h 626"/>
              <a:gd name="T78" fmla="*/ 180 w 372"/>
              <a:gd name="T79" fmla="*/ 38 h 626"/>
              <a:gd name="T80" fmla="*/ 208 w 372"/>
              <a:gd name="T81" fmla="*/ 26 h 626"/>
              <a:gd name="T82" fmla="*/ 216 w 372"/>
              <a:gd name="T83" fmla="*/ 8 h 626"/>
              <a:gd name="T84" fmla="*/ 228 w 372"/>
              <a:gd name="T85" fmla="*/ 2 h 626"/>
              <a:gd name="T86" fmla="*/ 224 w 372"/>
              <a:gd name="T87" fmla="*/ 14 h 626"/>
              <a:gd name="T88" fmla="*/ 224 w 372"/>
              <a:gd name="T89" fmla="*/ 36 h 626"/>
              <a:gd name="T90" fmla="*/ 230 w 372"/>
              <a:gd name="T91" fmla="*/ 60 h 626"/>
              <a:gd name="T92" fmla="*/ 230 w 372"/>
              <a:gd name="T93" fmla="*/ 76 h 626"/>
              <a:gd name="T94" fmla="*/ 226 w 372"/>
              <a:gd name="T95" fmla="*/ 90 h 626"/>
              <a:gd name="T96" fmla="*/ 216 w 372"/>
              <a:gd name="T97" fmla="*/ 120 h 626"/>
              <a:gd name="T98" fmla="*/ 216 w 372"/>
              <a:gd name="T99" fmla="*/ 144 h 626"/>
              <a:gd name="T100" fmla="*/ 218 w 372"/>
              <a:gd name="T101" fmla="*/ 156 h 626"/>
              <a:gd name="T102" fmla="*/ 230 w 372"/>
              <a:gd name="T103" fmla="*/ 190 h 626"/>
              <a:gd name="T104" fmla="*/ 242 w 372"/>
              <a:gd name="T105" fmla="*/ 234 h 626"/>
              <a:gd name="T106" fmla="*/ 244 w 372"/>
              <a:gd name="T107" fmla="*/ 250 h 626"/>
              <a:gd name="T108" fmla="*/ 240 w 372"/>
              <a:gd name="T109" fmla="*/ 298 h 626"/>
              <a:gd name="T110" fmla="*/ 240 w 372"/>
              <a:gd name="T111" fmla="*/ 326 h 626"/>
              <a:gd name="T112" fmla="*/ 248 w 372"/>
              <a:gd name="T113" fmla="*/ 360 h 626"/>
              <a:gd name="T114" fmla="*/ 256 w 372"/>
              <a:gd name="T115" fmla="*/ 388 h 626"/>
              <a:gd name="T116" fmla="*/ 282 w 372"/>
              <a:gd name="T117" fmla="*/ 446 h 626"/>
              <a:gd name="T118" fmla="*/ 314 w 372"/>
              <a:gd name="T119" fmla="*/ 506 h 626"/>
              <a:gd name="T120" fmla="*/ 352 w 372"/>
              <a:gd name="T121" fmla="*/ 556 h 626"/>
              <a:gd name="T122" fmla="*/ 372 w 372"/>
              <a:gd name="T123" fmla="*/ 578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2" h="626">
                <a:moveTo>
                  <a:pt x="372" y="578"/>
                </a:moveTo>
                <a:lnTo>
                  <a:pt x="372" y="578"/>
                </a:lnTo>
                <a:lnTo>
                  <a:pt x="360" y="584"/>
                </a:lnTo>
                <a:lnTo>
                  <a:pt x="348" y="590"/>
                </a:lnTo>
                <a:lnTo>
                  <a:pt x="332" y="594"/>
                </a:lnTo>
                <a:lnTo>
                  <a:pt x="332" y="594"/>
                </a:lnTo>
                <a:lnTo>
                  <a:pt x="314" y="594"/>
                </a:lnTo>
                <a:lnTo>
                  <a:pt x="300" y="594"/>
                </a:lnTo>
                <a:lnTo>
                  <a:pt x="274" y="588"/>
                </a:lnTo>
                <a:lnTo>
                  <a:pt x="274" y="588"/>
                </a:lnTo>
                <a:lnTo>
                  <a:pt x="274" y="588"/>
                </a:lnTo>
                <a:lnTo>
                  <a:pt x="234" y="486"/>
                </a:lnTo>
                <a:lnTo>
                  <a:pt x="216" y="438"/>
                </a:lnTo>
                <a:lnTo>
                  <a:pt x="204" y="408"/>
                </a:lnTo>
                <a:lnTo>
                  <a:pt x="204" y="408"/>
                </a:lnTo>
                <a:lnTo>
                  <a:pt x="218" y="496"/>
                </a:lnTo>
                <a:lnTo>
                  <a:pt x="232" y="566"/>
                </a:lnTo>
                <a:lnTo>
                  <a:pt x="240" y="596"/>
                </a:lnTo>
                <a:lnTo>
                  <a:pt x="246" y="620"/>
                </a:lnTo>
                <a:lnTo>
                  <a:pt x="246" y="620"/>
                </a:lnTo>
                <a:lnTo>
                  <a:pt x="244" y="624"/>
                </a:lnTo>
                <a:lnTo>
                  <a:pt x="238" y="626"/>
                </a:lnTo>
                <a:lnTo>
                  <a:pt x="228" y="626"/>
                </a:lnTo>
                <a:lnTo>
                  <a:pt x="228" y="626"/>
                </a:lnTo>
                <a:lnTo>
                  <a:pt x="214" y="624"/>
                </a:lnTo>
                <a:lnTo>
                  <a:pt x="202" y="620"/>
                </a:lnTo>
                <a:lnTo>
                  <a:pt x="180" y="610"/>
                </a:lnTo>
                <a:lnTo>
                  <a:pt x="170" y="606"/>
                </a:lnTo>
                <a:lnTo>
                  <a:pt x="160" y="604"/>
                </a:lnTo>
                <a:lnTo>
                  <a:pt x="154" y="606"/>
                </a:lnTo>
                <a:lnTo>
                  <a:pt x="146" y="610"/>
                </a:lnTo>
                <a:lnTo>
                  <a:pt x="146" y="610"/>
                </a:lnTo>
                <a:lnTo>
                  <a:pt x="140" y="614"/>
                </a:lnTo>
                <a:lnTo>
                  <a:pt x="132" y="616"/>
                </a:lnTo>
                <a:lnTo>
                  <a:pt x="114" y="620"/>
                </a:lnTo>
                <a:lnTo>
                  <a:pt x="98" y="618"/>
                </a:lnTo>
                <a:lnTo>
                  <a:pt x="86" y="614"/>
                </a:lnTo>
                <a:lnTo>
                  <a:pt x="86" y="614"/>
                </a:lnTo>
                <a:lnTo>
                  <a:pt x="98" y="560"/>
                </a:lnTo>
                <a:lnTo>
                  <a:pt x="108" y="506"/>
                </a:lnTo>
                <a:lnTo>
                  <a:pt x="116" y="444"/>
                </a:lnTo>
                <a:lnTo>
                  <a:pt x="116" y="444"/>
                </a:lnTo>
                <a:lnTo>
                  <a:pt x="108" y="470"/>
                </a:lnTo>
                <a:lnTo>
                  <a:pt x="92" y="510"/>
                </a:lnTo>
                <a:lnTo>
                  <a:pt x="56" y="604"/>
                </a:lnTo>
                <a:lnTo>
                  <a:pt x="56" y="604"/>
                </a:lnTo>
                <a:lnTo>
                  <a:pt x="44" y="604"/>
                </a:lnTo>
                <a:lnTo>
                  <a:pt x="34" y="604"/>
                </a:lnTo>
                <a:lnTo>
                  <a:pt x="18" y="598"/>
                </a:lnTo>
                <a:lnTo>
                  <a:pt x="6" y="592"/>
                </a:lnTo>
                <a:lnTo>
                  <a:pt x="2" y="588"/>
                </a:lnTo>
                <a:lnTo>
                  <a:pt x="0" y="586"/>
                </a:lnTo>
                <a:lnTo>
                  <a:pt x="0" y="586"/>
                </a:lnTo>
                <a:lnTo>
                  <a:pt x="30" y="526"/>
                </a:lnTo>
                <a:lnTo>
                  <a:pt x="54" y="472"/>
                </a:lnTo>
                <a:lnTo>
                  <a:pt x="72" y="424"/>
                </a:lnTo>
                <a:lnTo>
                  <a:pt x="86" y="384"/>
                </a:lnTo>
                <a:lnTo>
                  <a:pt x="94" y="348"/>
                </a:lnTo>
                <a:lnTo>
                  <a:pt x="100" y="316"/>
                </a:lnTo>
                <a:lnTo>
                  <a:pt x="102" y="290"/>
                </a:lnTo>
                <a:lnTo>
                  <a:pt x="100" y="266"/>
                </a:lnTo>
                <a:lnTo>
                  <a:pt x="100" y="266"/>
                </a:lnTo>
                <a:lnTo>
                  <a:pt x="100" y="248"/>
                </a:lnTo>
                <a:lnTo>
                  <a:pt x="102" y="230"/>
                </a:lnTo>
                <a:lnTo>
                  <a:pt x="110" y="194"/>
                </a:lnTo>
                <a:lnTo>
                  <a:pt x="118" y="164"/>
                </a:lnTo>
                <a:lnTo>
                  <a:pt x="122" y="142"/>
                </a:lnTo>
                <a:lnTo>
                  <a:pt x="122" y="142"/>
                </a:lnTo>
                <a:lnTo>
                  <a:pt x="122" y="132"/>
                </a:lnTo>
                <a:lnTo>
                  <a:pt x="122" y="124"/>
                </a:lnTo>
                <a:lnTo>
                  <a:pt x="118" y="106"/>
                </a:lnTo>
                <a:lnTo>
                  <a:pt x="110" y="88"/>
                </a:lnTo>
                <a:lnTo>
                  <a:pt x="110" y="88"/>
                </a:lnTo>
                <a:lnTo>
                  <a:pt x="110" y="80"/>
                </a:lnTo>
                <a:lnTo>
                  <a:pt x="112" y="72"/>
                </a:lnTo>
                <a:lnTo>
                  <a:pt x="114" y="68"/>
                </a:lnTo>
                <a:lnTo>
                  <a:pt x="118" y="62"/>
                </a:lnTo>
                <a:lnTo>
                  <a:pt x="130" y="54"/>
                </a:lnTo>
                <a:lnTo>
                  <a:pt x="146" y="48"/>
                </a:lnTo>
                <a:lnTo>
                  <a:pt x="180" y="38"/>
                </a:lnTo>
                <a:lnTo>
                  <a:pt x="196" y="34"/>
                </a:lnTo>
                <a:lnTo>
                  <a:pt x="208" y="26"/>
                </a:lnTo>
                <a:lnTo>
                  <a:pt x="208" y="26"/>
                </a:lnTo>
                <a:lnTo>
                  <a:pt x="216" y="8"/>
                </a:lnTo>
                <a:lnTo>
                  <a:pt x="220" y="0"/>
                </a:lnTo>
                <a:lnTo>
                  <a:pt x="228" y="2"/>
                </a:lnTo>
                <a:lnTo>
                  <a:pt x="228" y="2"/>
                </a:lnTo>
                <a:lnTo>
                  <a:pt x="224" y="14"/>
                </a:lnTo>
                <a:lnTo>
                  <a:pt x="224" y="26"/>
                </a:lnTo>
                <a:lnTo>
                  <a:pt x="224" y="36"/>
                </a:lnTo>
                <a:lnTo>
                  <a:pt x="226" y="44"/>
                </a:lnTo>
                <a:lnTo>
                  <a:pt x="230" y="60"/>
                </a:lnTo>
                <a:lnTo>
                  <a:pt x="232" y="68"/>
                </a:lnTo>
                <a:lnTo>
                  <a:pt x="230" y="76"/>
                </a:lnTo>
                <a:lnTo>
                  <a:pt x="230" y="76"/>
                </a:lnTo>
                <a:lnTo>
                  <a:pt x="226" y="90"/>
                </a:lnTo>
                <a:lnTo>
                  <a:pt x="220" y="104"/>
                </a:lnTo>
                <a:lnTo>
                  <a:pt x="216" y="120"/>
                </a:lnTo>
                <a:lnTo>
                  <a:pt x="216" y="130"/>
                </a:lnTo>
                <a:lnTo>
                  <a:pt x="216" y="144"/>
                </a:lnTo>
                <a:lnTo>
                  <a:pt x="216" y="144"/>
                </a:lnTo>
                <a:lnTo>
                  <a:pt x="218" y="156"/>
                </a:lnTo>
                <a:lnTo>
                  <a:pt x="222" y="166"/>
                </a:lnTo>
                <a:lnTo>
                  <a:pt x="230" y="190"/>
                </a:lnTo>
                <a:lnTo>
                  <a:pt x="240" y="218"/>
                </a:lnTo>
                <a:lnTo>
                  <a:pt x="242" y="234"/>
                </a:lnTo>
                <a:lnTo>
                  <a:pt x="244" y="250"/>
                </a:lnTo>
                <a:lnTo>
                  <a:pt x="244" y="250"/>
                </a:lnTo>
                <a:lnTo>
                  <a:pt x="242" y="274"/>
                </a:lnTo>
                <a:lnTo>
                  <a:pt x="240" y="298"/>
                </a:lnTo>
                <a:lnTo>
                  <a:pt x="238" y="312"/>
                </a:lnTo>
                <a:lnTo>
                  <a:pt x="240" y="326"/>
                </a:lnTo>
                <a:lnTo>
                  <a:pt x="242" y="342"/>
                </a:lnTo>
                <a:lnTo>
                  <a:pt x="248" y="360"/>
                </a:lnTo>
                <a:lnTo>
                  <a:pt x="248" y="360"/>
                </a:lnTo>
                <a:lnTo>
                  <a:pt x="256" y="388"/>
                </a:lnTo>
                <a:lnTo>
                  <a:pt x="268" y="416"/>
                </a:lnTo>
                <a:lnTo>
                  <a:pt x="282" y="446"/>
                </a:lnTo>
                <a:lnTo>
                  <a:pt x="298" y="476"/>
                </a:lnTo>
                <a:lnTo>
                  <a:pt x="314" y="506"/>
                </a:lnTo>
                <a:lnTo>
                  <a:pt x="332" y="532"/>
                </a:lnTo>
                <a:lnTo>
                  <a:pt x="352" y="556"/>
                </a:lnTo>
                <a:lnTo>
                  <a:pt x="372" y="578"/>
                </a:lnTo>
                <a:lnTo>
                  <a:pt x="372" y="57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 28"/>
          <p:cNvGrpSpPr/>
          <p:nvPr/>
        </p:nvGrpSpPr>
        <p:grpSpPr>
          <a:xfrm>
            <a:off x="940807" y="2664490"/>
            <a:ext cx="479888" cy="579959"/>
            <a:chOff x="4452938" y="4233863"/>
            <a:chExt cx="669925" cy="809625"/>
          </a:xfrm>
          <a:solidFill>
            <a:schemeClr val="accent2"/>
          </a:solidFill>
        </p:grpSpPr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4516438" y="4649788"/>
              <a:ext cx="546100" cy="365125"/>
            </a:xfrm>
            <a:custGeom>
              <a:avLst/>
              <a:gdLst>
                <a:gd name="T0" fmla="*/ 0 w 344"/>
                <a:gd name="T1" fmla="*/ 144 h 230"/>
                <a:gd name="T2" fmla="*/ 26 w 344"/>
                <a:gd name="T3" fmla="*/ 198 h 230"/>
                <a:gd name="T4" fmla="*/ 132 w 344"/>
                <a:gd name="T5" fmla="*/ 228 h 230"/>
                <a:gd name="T6" fmla="*/ 266 w 344"/>
                <a:gd name="T7" fmla="*/ 220 h 230"/>
                <a:gd name="T8" fmla="*/ 332 w 344"/>
                <a:gd name="T9" fmla="*/ 182 h 230"/>
                <a:gd name="T10" fmla="*/ 340 w 344"/>
                <a:gd name="T11" fmla="*/ 80 h 230"/>
                <a:gd name="T12" fmla="*/ 18 w 344"/>
                <a:gd name="T13" fmla="*/ 156 h 230"/>
                <a:gd name="T14" fmla="*/ 18 w 344"/>
                <a:gd name="T15" fmla="*/ 142 h 230"/>
                <a:gd name="T16" fmla="*/ 26 w 344"/>
                <a:gd name="T17" fmla="*/ 150 h 230"/>
                <a:gd name="T18" fmla="*/ 18 w 344"/>
                <a:gd name="T19" fmla="*/ 110 h 230"/>
                <a:gd name="T20" fmla="*/ 14 w 344"/>
                <a:gd name="T21" fmla="*/ 98 h 230"/>
                <a:gd name="T22" fmla="*/ 26 w 344"/>
                <a:gd name="T23" fmla="*/ 100 h 230"/>
                <a:gd name="T24" fmla="*/ 18 w 344"/>
                <a:gd name="T25" fmla="*/ 110 h 230"/>
                <a:gd name="T26" fmla="*/ 24 w 344"/>
                <a:gd name="T27" fmla="*/ 66 h 230"/>
                <a:gd name="T28" fmla="*/ 26 w 344"/>
                <a:gd name="T29" fmla="*/ 52 h 230"/>
                <a:gd name="T30" fmla="*/ 30 w 344"/>
                <a:gd name="T31" fmla="*/ 20 h 230"/>
                <a:gd name="T32" fmla="*/ 34 w 344"/>
                <a:gd name="T33" fmla="*/ 6 h 230"/>
                <a:gd name="T34" fmla="*/ 32 w 344"/>
                <a:gd name="T35" fmla="*/ 20 h 230"/>
                <a:gd name="T36" fmla="*/ 42 w 344"/>
                <a:gd name="T37" fmla="*/ 194 h 230"/>
                <a:gd name="T38" fmla="*/ 42 w 344"/>
                <a:gd name="T39" fmla="*/ 180 h 230"/>
                <a:gd name="T40" fmla="*/ 90 w 344"/>
                <a:gd name="T41" fmla="*/ 208 h 230"/>
                <a:gd name="T42" fmla="*/ 80 w 344"/>
                <a:gd name="T43" fmla="*/ 212 h 230"/>
                <a:gd name="T44" fmla="*/ 78 w 344"/>
                <a:gd name="T45" fmla="*/ 200 h 230"/>
                <a:gd name="T46" fmla="*/ 90 w 344"/>
                <a:gd name="T47" fmla="*/ 208 h 230"/>
                <a:gd name="T48" fmla="*/ 126 w 344"/>
                <a:gd name="T49" fmla="*/ 222 h 230"/>
                <a:gd name="T50" fmla="*/ 122 w 344"/>
                <a:gd name="T51" fmla="*/ 210 h 230"/>
                <a:gd name="T52" fmla="*/ 134 w 344"/>
                <a:gd name="T53" fmla="*/ 216 h 230"/>
                <a:gd name="T54" fmla="*/ 170 w 344"/>
                <a:gd name="T55" fmla="*/ 224 h 230"/>
                <a:gd name="T56" fmla="*/ 168 w 344"/>
                <a:gd name="T57" fmla="*/ 212 h 230"/>
                <a:gd name="T58" fmla="*/ 182 w 344"/>
                <a:gd name="T59" fmla="*/ 216 h 230"/>
                <a:gd name="T60" fmla="*/ 206 w 344"/>
                <a:gd name="T61" fmla="*/ 192 h 230"/>
                <a:gd name="T62" fmla="*/ 134 w 344"/>
                <a:gd name="T63" fmla="*/ 160 h 230"/>
                <a:gd name="T64" fmla="*/ 210 w 344"/>
                <a:gd name="T65" fmla="*/ 160 h 230"/>
                <a:gd name="T66" fmla="*/ 210 w 344"/>
                <a:gd name="T67" fmla="*/ 216 h 230"/>
                <a:gd name="T68" fmla="*/ 220 w 344"/>
                <a:gd name="T69" fmla="*/ 208 h 230"/>
                <a:gd name="T70" fmla="*/ 222 w 344"/>
                <a:gd name="T71" fmla="*/ 220 h 230"/>
                <a:gd name="T72" fmla="*/ 262 w 344"/>
                <a:gd name="T73" fmla="*/ 212 h 230"/>
                <a:gd name="T74" fmla="*/ 260 w 344"/>
                <a:gd name="T75" fmla="*/ 200 h 230"/>
                <a:gd name="T76" fmla="*/ 270 w 344"/>
                <a:gd name="T77" fmla="*/ 208 h 230"/>
                <a:gd name="T78" fmla="*/ 304 w 344"/>
                <a:gd name="T79" fmla="*/ 194 h 230"/>
                <a:gd name="T80" fmla="*/ 300 w 344"/>
                <a:gd name="T81" fmla="*/ 180 h 230"/>
                <a:gd name="T82" fmla="*/ 308 w 344"/>
                <a:gd name="T83" fmla="*/ 192 h 230"/>
                <a:gd name="T84" fmla="*/ 312 w 344"/>
                <a:gd name="T85" fmla="*/ 6 h 230"/>
                <a:gd name="T86" fmla="*/ 318 w 344"/>
                <a:gd name="T87" fmla="*/ 20 h 230"/>
                <a:gd name="T88" fmla="*/ 306 w 344"/>
                <a:gd name="T89" fmla="*/ 14 h 230"/>
                <a:gd name="T90" fmla="*/ 326 w 344"/>
                <a:gd name="T91" fmla="*/ 156 h 230"/>
                <a:gd name="T92" fmla="*/ 328 w 344"/>
                <a:gd name="T93" fmla="*/ 142 h 230"/>
                <a:gd name="T94" fmla="*/ 334 w 344"/>
                <a:gd name="T95" fmla="*/ 102 h 230"/>
                <a:gd name="T96" fmla="*/ 326 w 344"/>
                <a:gd name="T97" fmla="*/ 110 h 230"/>
                <a:gd name="T98" fmla="*/ 326 w 344"/>
                <a:gd name="T99" fmla="*/ 96 h 230"/>
                <a:gd name="T100" fmla="*/ 322 w 344"/>
                <a:gd name="T101" fmla="*/ 64 h 230"/>
                <a:gd name="T102" fmla="*/ 316 w 344"/>
                <a:gd name="T103" fmla="*/ 54 h 230"/>
                <a:gd name="T104" fmla="*/ 330 w 344"/>
                <a:gd name="T105" fmla="*/ 5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4" h="230">
                  <a:moveTo>
                    <a:pt x="18" y="0"/>
                  </a:moveTo>
                  <a:lnTo>
                    <a:pt x="18" y="0"/>
                  </a:lnTo>
                  <a:lnTo>
                    <a:pt x="12" y="34"/>
                  </a:lnTo>
                  <a:lnTo>
                    <a:pt x="4" y="8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6" y="172"/>
                  </a:lnTo>
                  <a:lnTo>
                    <a:pt x="12" y="182"/>
                  </a:lnTo>
                  <a:lnTo>
                    <a:pt x="20" y="190"/>
                  </a:lnTo>
                  <a:lnTo>
                    <a:pt x="26" y="198"/>
                  </a:lnTo>
                  <a:lnTo>
                    <a:pt x="44" y="208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78" y="220"/>
                  </a:lnTo>
                  <a:lnTo>
                    <a:pt x="102" y="226"/>
                  </a:lnTo>
                  <a:lnTo>
                    <a:pt x="132" y="228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214" y="228"/>
                  </a:lnTo>
                  <a:lnTo>
                    <a:pt x="244" y="226"/>
                  </a:lnTo>
                  <a:lnTo>
                    <a:pt x="266" y="220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300" y="208"/>
                  </a:lnTo>
                  <a:lnTo>
                    <a:pt x="318" y="198"/>
                  </a:lnTo>
                  <a:lnTo>
                    <a:pt x="326" y="190"/>
                  </a:lnTo>
                  <a:lnTo>
                    <a:pt x="332" y="182"/>
                  </a:lnTo>
                  <a:lnTo>
                    <a:pt x="338" y="172"/>
                  </a:lnTo>
                  <a:lnTo>
                    <a:pt x="342" y="160"/>
                  </a:lnTo>
                  <a:lnTo>
                    <a:pt x="342" y="160"/>
                  </a:lnTo>
                  <a:lnTo>
                    <a:pt x="344" y="144"/>
                  </a:lnTo>
                  <a:lnTo>
                    <a:pt x="344" y="126"/>
                  </a:lnTo>
                  <a:lnTo>
                    <a:pt x="340" y="80"/>
                  </a:lnTo>
                  <a:lnTo>
                    <a:pt x="334" y="34"/>
                  </a:lnTo>
                  <a:lnTo>
                    <a:pt x="328" y="0"/>
                  </a:lnTo>
                  <a:lnTo>
                    <a:pt x="18" y="0"/>
                  </a:lnTo>
                  <a:close/>
                  <a:moveTo>
                    <a:pt x="20" y="156"/>
                  </a:moveTo>
                  <a:lnTo>
                    <a:pt x="18" y="156"/>
                  </a:lnTo>
                  <a:lnTo>
                    <a:pt x="18" y="156"/>
                  </a:lnTo>
                  <a:lnTo>
                    <a:pt x="14" y="154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2" y="144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20" y="142"/>
                  </a:lnTo>
                  <a:lnTo>
                    <a:pt x="24" y="142"/>
                  </a:lnTo>
                  <a:lnTo>
                    <a:pt x="26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4" y="154"/>
                  </a:lnTo>
                  <a:lnTo>
                    <a:pt x="20" y="156"/>
                  </a:lnTo>
                  <a:lnTo>
                    <a:pt x="20" y="156"/>
                  </a:lnTo>
                  <a:close/>
                  <a:moveTo>
                    <a:pt x="18" y="110"/>
                  </a:moveTo>
                  <a:lnTo>
                    <a:pt x="18" y="110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4" y="108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4" y="98"/>
                  </a:lnTo>
                  <a:lnTo>
                    <a:pt x="16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2" y="96"/>
                  </a:lnTo>
                  <a:lnTo>
                    <a:pt x="24" y="98"/>
                  </a:lnTo>
                  <a:lnTo>
                    <a:pt x="26" y="100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4" y="108"/>
                  </a:lnTo>
                  <a:lnTo>
                    <a:pt x="18" y="110"/>
                  </a:lnTo>
                  <a:lnTo>
                    <a:pt x="18" y="110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0" y="64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0" y="54"/>
                  </a:lnTo>
                  <a:lnTo>
                    <a:pt x="32" y="60"/>
                  </a:lnTo>
                  <a:lnTo>
                    <a:pt x="32" y="60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6" y="18"/>
                  </a:lnTo>
                  <a:lnTo>
                    <a:pt x="32" y="20"/>
                  </a:lnTo>
                  <a:lnTo>
                    <a:pt x="30" y="20"/>
                  </a:lnTo>
                  <a:close/>
                  <a:moveTo>
                    <a:pt x="48" y="192"/>
                  </a:moveTo>
                  <a:lnTo>
                    <a:pt x="48" y="192"/>
                  </a:lnTo>
                  <a:lnTo>
                    <a:pt x="46" y="194"/>
                  </a:lnTo>
                  <a:lnTo>
                    <a:pt x="42" y="194"/>
                  </a:lnTo>
                  <a:lnTo>
                    <a:pt x="42" y="194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88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42" y="180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8" y="186"/>
                  </a:lnTo>
                  <a:lnTo>
                    <a:pt x="48" y="192"/>
                  </a:lnTo>
                  <a:lnTo>
                    <a:pt x="48" y="192"/>
                  </a:lnTo>
                  <a:close/>
                  <a:moveTo>
                    <a:pt x="90" y="208"/>
                  </a:moveTo>
                  <a:lnTo>
                    <a:pt x="90" y="208"/>
                  </a:lnTo>
                  <a:lnTo>
                    <a:pt x="88" y="212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78" y="212"/>
                  </a:lnTo>
                  <a:lnTo>
                    <a:pt x="76" y="210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78" y="200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8" y="200"/>
                  </a:lnTo>
                  <a:lnTo>
                    <a:pt x="90" y="202"/>
                  </a:lnTo>
                  <a:lnTo>
                    <a:pt x="90" y="208"/>
                  </a:lnTo>
                  <a:lnTo>
                    <a:pt x="90" y="208"/>
                  </a:lnTo>
                  <a:close/>
                  <a:moveTo>
                    <a:pt x="134" y="216"/>
                  </a:moveTo>
                  <a:lnTo>
                    <a:pt x="134" y="216"/>
                  </a:lnTo>
                  <a:lnTo>
                    <a:pt x="134" y="218"/>
                  </a:lnTo>
                  <a:lnTo>
                    <a:pt x="132" y="220"/>
                  </a:lnTo>
                  <a:lnTo>
                    <a:pt x="128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2" y="218"/>
                  </a:lnTo>
                  <a:lnTo>
                    <a:pt x="120" y="216"/>
                  </a:lnTo>
                  <a:lnTo>
                    <a:pt x="120" y="214"/>
                  </a:lnTo>
                  <a:lnTo>
                    <a:pt x="120" y="214"/>
                  </a:lnTo>
                  <a:lnTo>
                    <a:pt x="122" y="210"/>
                  </a:lnTo>
                  <a:lnTo>
                    <a:pt x="122" y="208"/>
                  </a:lnTo>
                  <a:lnTo>
                    <a:pt x="128" y="208"/>
                  </a:lnTo>
                  <a:lnTo>
                    <a:pt x="128" y="208"/>
                  </a:lnTo>
                  <a:lnTo>
                    <a:pt x="134" y="210"/>
                  </a:lnTo>
                  <a:lnTo>
                    <a:pt x="134" y="212"/>
                  </a:lnTo>
                  <a:lnTo>
                    <a:pt x="134" y="216"/>
                  </a:lnTo>
                  <a:lnTo>
                    <a:pt x="134" y="216"/>
                  </a:lnTo>
                  <a:close/>
                  <a:moveTo>
                    <a:pt x="178" y="222"/>
                  </a:moveTo>
                  <a:lnTo>
                    <a:pt x="178" y="222"/>
                  </a:lnTo>
                  <a:lnTo>
                    <a:pt x="174" y="224"/>
                  </a:lnTo>
                  <a:lnTo>
                    <a:pt x="174" y="224"/>
                  </a:lnTo>
                  <a:lnTo>
                    <a:pt x="170" y="224"/>
                  </a:lnTo>
                  <a:lnTo>
                    <a:pt x="168" y="222"/>
                  </a:lnTo>
                  <a:lnTo>
                    <a:pt x="168" y="222"/>
                  </a:lnTo>
                  <a:lnTo>
                    <a:pt x="166" y="216"/>
                  </a:lnTo>
                  <a:lnTo>
                    <a:pt x="166" y="216"/>
                  </a:lnTo>
                  <a:lnTo>
                    <a:pt x="166" y="214"/>
                  </a:lnTo>
                  <a:lnTo>
                    <a:pt x="168" y="212"/>
                  </a:lnTo>
                  <a:lnTo>
                    <a:pt x="168" y="21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82" y="216"/>
                  </a:lnTo>
                  <a:lnTo>
                    <a:pt x="182" y="216"/>
                  </a:lnTo>
                  <a:lnTo>
                    <a:pt x="178" y="222"/>
                  </a:lnTo>
                  <a:lnTo>
                    <a:pt x="178" y="222"/>
                  </a:lnTo>
                  <a:close/>
                  <a:moveTo>
                    <a:pt x="210" y="186"/>
                  </a:moveTo>
                  <a:lnTo>
                    <a:pt x="210" y="186"/>
                  </a:lnTo>
                  <a:lnTo>
                    <a:pt x="210" y="190"/>
                  </a:lnTo>
                  <a:lnTo>
                    <a:pt x="206" y="192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36" y="190"/>
                  </a:lnTo>
                  <a:lnTo>
                    <a:pt x="134" y="186"/>
                  </a:lnTo>
                  <a:lnTo>
                    <a:pt x="134" y="160"/>
                  </a:lnTo>
                  <a:lnTo>
                    <a:pt x="134" y="160"/>
                  </a:lnTo>
                  <a:lnTo>
                    <a:pt x="136" y="156"/>
                  </a:lnTo>
                  <a:lnTo>
                    <a:pt x="140" y="154"/>
                  </a:lnTo>
                  <a:lnTo>
                    <a:pt x="206" y="154"/>
                  </a:lnTo>
                  <a:lnTo>
                    <a:pt x="206" y="154"/>
                  </a:lnTo>
                  <a:lnTo>
                    <a:pt x="210" y="156"/>
                  </a:lnTo>
                  <a:lnTo>
                    <a:pt x="210" y="160"/>
                  </a:lnTo>
                  <a:lnTo>
                    <a:pt x="210" y="186"/>
                  </a:lnTo>
                  <a:close/>
                  <a:moveTo>
                    <a:pt x="218" y="222"/>
                  </a:moveTo>
                  <a:lnTo>
                    <a:pt x="218" y="222"/>
                  </a:lnTo>
                  <a:lnTo>
                    <a:pt x="218" y="222"/>
                  </a:lnTo>
                  <a:lnTo>
                    <a:pt x="214" y="220"/>
                  </a:lnTo>
                  <a:lnTo>
                    <a:pt x="210" y="216"/>
                  </a:lnTo>
                  <a:lnTo>
                    <a:pt x="210" y="216"/>
                  </a:lnTo>
                  <a:lnTo>
                    <a:pt x="210" y="212"/>
                  </a:lnTo>
                  <a:lnTo>
                    <a:pt x="212" y="210"/>
                  </a:lnTo>
                  <a:lnTo>
                    <a:pt x="218" y="208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2" y="208"/>
                  </a:lnTo>
                  <a:lnTo>
                    <a:pt x="226" y="214"/>
                  </a:lnTo>
                  <a:lnTo>
                    <a:pt x="226" y="214"/>
                  </a:lnTo>
                  <a:lnTo>
                    <a:pt x="226" y="216"/>
                  </a:lnTo>
                  <a:lnTo>
                    <a:pt x="224" y="218"/>
                  </a:lnTo>
                  <a:lnTo>
                    <a:pt x="222" y="220"/>
                  </a:lnTo>
                  <a:lnTo>
                    <a:pt x="218" y="222"/>
                  </a:lnTo>
                  <a:lnTo>
                    <a:pt x="218" y="222"/>
                  </a:lnTo>
                  <a:close/>
                  <a:moveTo>
                    <a:pt x="266" y="212"/>
                  </a:moveTo>
                  <a:lnTo>
                    <a:pt x="266" y="212"/>
                  </a:lnTo>
                  <a:lnTo>
                    <a:pt x="262" y="212"/>
                  </a:lnTo>
                  <a:lnTo>
                    <a:pt x="262" y="212"/>
                  </a:lnTo>
                  <a:lnTo>
                    <a:pt x="258" y="212"/>
                  </a:lnTo>
                  <a:lnTo>
                    <a:pt x="256" y="208"/>
                  </a:lnTo>
                  <a:lnTo>
                    <a:pt x="256" y="208"/>
                  </a:lnTo>
                  <a:lnTo>
                    <a:pt x="256" y="202"/>
                  </a:lnTo>
                  <a:lnTo>
                    <a:pt x="258" y="200"/>
                  </a:lnTo>
                  <a:lnTo>
                    <a:pt x="260" y="200"/>
                  </a:lnTo>
                  <a:lnTo>
                    <a:pt x="260" y="200"/>
                  </a:lnTo>
                  <a:lnTo>
                    <a:pt x="266" y="200"/>
                  </a:lnTo>
                  <a:lnTo>
                    <a:pt x="268" y="202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0" y="208"/>
                  </a:lnTo>
                  <a:lnTo>
                    <a:pt x="266" y="212"/>
                  </a:lnTo>
                  <a:lnTo>
                    <a:pt x="266" y="212"/>
                  </a:lnTo>
                  <a:close/>
                  <a:moveTo>
                    <a:pt x="308" y="192"/>
                  </a:moveTo>
                  <a:lnTo>
                    <a:pt x="308" y="192"/>
                  </a:lnTo>
                  <a:lnTo>
                    <a:pt x="304" y="194"/>
                  </a:lnTo>
                  <a:lnTo>
                    <a:pt x="304" y="194"/>
                  </a:lnTo>
                  <a:lnTo>
                    <a:pt x="302" y="194"/>
                  </a:lnTo>
                  <a:lnTo>
                    <a:pt x="298" y="192"/>
                  </a:lnTo>
                  <a:lnTo>
                    <a:pt x="298" y="192"/>
                  </a:lnTo>
                  <a:lnTo>
                    <a:pt x="298" y="186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6" y="180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2" y="188"/>
                  </a:lnTo>
                  <a:lnTo>
                    <a:pt x="308" y="192"/>
                  </a:lnTo>
                  <a:lnTo>
                    <a:pt x="308" y="192"/>
                  </a:lnTo>
                  <a:close/>
                  <a:moveTo>
                    <a:pt x="306" y="14"/>
                  </a:moveTo>
                  <a:lnTo>
                    <a:pt x="306" y="14"/>
                  </a:lnTo>
                  <a:lnTo>
                    <a:pt x="308" y="8"/>
                  </a:lnTo>
                  <a:lnTo>
                    <a:pt x="310" y="6"/>
                  </a:lnTo>
                  <a:lnTo>
                    <a:pt x="312" y="6"/>
                  </a:lnTo>
                  <a:lnTo>
                    <a:pt x="312" y="6"/>
                  </a:lnTo>
                  <a:lnTo>
                    <a:pt x="318" y="8"/>
                  </a:lnTo>
                  <a:lnTo>
                    <a:pt x="320" y="10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20" y="18"/>
                  </a:lnTo>
                  <a:lnTo>
                    <a:pt x="318" y="20"/>
                  </a:lnTo>
                  <a:lnTo>
                    <a:pt x="316" y="20"/>
                  </a:lnTo>
                  <a:lnTo>
                    <a:pt x="316" y="20"/>
                  </a:lnTo>
                  <a:lnTo>
                    <a:pt x="314" y="20"/>
                  </a:lnTo>
                  <a:lnTo>
                    <a:pt x="314" y="20"/>
                  </a:lnTo>
                  <a:lnTo>
                    <a:pt x="310" y="18"/>
                  </a:lnTo>
                  <a:lnTo>
                    <a:pt x="306" y="14"/>
                  </a:lnTo>
                  <a:lnTo>
                    <a:pt x="306" y="14"/>
                  </a:lnTo>
                  <a:close/>
                  <a:moveTo>
                    <a:pt x="334" y="150"/>
                  </a:moveTo>
                  <a:lnTo>
                    <a:pt x="334" y="150"/>
                  </a:lnTo>
                  <a:lnTo>
                    <a:pt x="332" y="154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2" y="154"/>
                  </a:lnTo>
                  <a:lnTo>
                    <a:pt x="320" y="148"/>
                  </a:lnTo>
                  <a:lnTo>
                    <a:pt x="320" y="148"/>
                  </a:lnTo>
                  <a:lnTo>
                    <a:pt x="322" y="144"/>
                  </a:lnTo>
                  <a:lnTo>
                    <a:pt x="328" y="142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34" y="146"/>
                  </a:lnTo>
                  <a:lnTo>
                    <a:pt x="334" y="150"/>
                  </a:lnTo>
                  <a:lnTo>
                    <a:pt x="334" y="150"/>
                  </a:lnTo>
                  <a:close/>
                  <a:moveTo>
                    <a:pt x="334" y="102"/>
                  </a:moveTo>
                  <a:lnTo>
                    <a:pt x="334" y="102"/>
                  </a:lnTo>
                  <a:lnTo>
                    <a:pt x="332" y="108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26" y="110"/>
                  </a:lnTo>
                  <a:lnTo>
                    <a:pt x="326" y="110"/>
                  </a:lnTo>
                  <a:lnTo>
                    <a:pt x="322" y="108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2" y="98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32" y="98"/>
                  </a:lnTo>
                  <a:lnTo>
                    <a:pt x="334" y="100"/>
                  </a:lnTo>
                  <a:lnTo>
                    <a:pt x="334" y="102"/>
                  </a:lnTo>
                  <a:lnTo>
                    <a:pt x="334" y="102"/>
                  </a:lnTo>
                  <a:close/>
                  <a:moveTo>
                    <a:pt x="322" y="64"/>
                  </a:moveTo>
                  <a:lnTo>
                    <a:pt x="322" y="64"/>
                  </a:lnTo>
                  <a:lnTo>
                    <a:pt x="322" y="64"/>
                  </a:lnTo>
                  <a:lnTo>
                    <a:pt x="318" y="62"/>
                  </a:lnTo>
                  <a:lnTo>
                    <a:pt x="314" y="58"/>
                  </a:lnTo>
                  <a:lnTo>
                    <a:pt x="314" y="58"/>
                  </a:lnTo>
                  <a:lnTo>
                    <a:pt x="314" y="56"/>
                  </a:lnTo>
                  <a:lnTo>
                    <a:pt x="316" y="54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4" y="50"/>
                  </a:lnTo>
                  <a:lnTo>
                    <a:pt x="326" y="52"/>
                  </a:lnTo>
                  <a:lnTo>
                    <a:pt x="330" y="56"/>
                  </a:lnTo>
                  <a:lnTo>
                    <a:pt x="330" y="56"/>
                  </a:lnTo>
                  <a:lnTo>
                    <a:pt x="328" y="62"/>
                  </a:lnTo>
                  <a:lnTo>
                    <a:pt x="322" y="64"/>
                  </a:lnTo>
                  <a:lnTo>
                    <a:pt x="322" y="64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4452938" y="4233863"/>
              <a:ext cx="669925" cy="809625"/>
            </a:xfrm>
            <a:custGeom>
              <a:avLst/>
              <a:gdLst>
                <a:gd name="T0" fmla="*/ 410 w 422"/>
                <a:gd name="T1" fmla="*/ 240 h 510"/>
                <a:gd name="T2" fmla="*/ 378 w 422"/>
                <a:gd name="T3" fmla="*/ 210 h 510"/>
                <a:gd name="T4" fmla="*/ 346 w 422"/>
                <a:gd name="T5" fmla="*/ 164 h 510"/>
                <a:gd name="T6" fmla="*/ 338 w 422"/>
                <a:gd name="T7" fmla="*/ 74 h 510"/>
                <a:gd name="T8" fmla="*/ 334 w 422"/>
                <a:gd name="T9" fmla="*/ 24 h 510"/>
                <a:gd name="T10" fmla="*/ 290 w 422"/>
                <a:gd name="T11" fmla="*/ 0 h 510"/>
                <a:gd name="T12" fmla="*/ 228 w 422"/>
                <a:gd name="T13" fmla="*/ 36 h 510"/>
                <a:gd name="T14" fmla="*/ 176 w 422"/>
                <a:gd name="T15" fmla="*/ 116 h 510"/>
                <a:gd name="T16" fmla="*/ 122 w 422"/>
                <a:gd name="T17" fmla="*/ 146 h 510"/>
                <a:gd name="T18" fmla="*/ 28 w 422"/>
                <a:gd name="T19" fmla="*/ 204 h 510"/>
                <a:gd name="T20" fmla="*/ 10 w 422"/>
                <a:gd name="T21" fmla="*/ 244 h 510"/>
                <a:gd name="T22" fmla="*/ 2 w 422"/>
                <a:gd name="T23" fmla="*/ 272 h 510"/>
                <a:gd name="T24" fmla="*/ 26 w 422"/>
                <a:gd name="T25" fmla="*/ 286 h 510"/>
                <a:gd name="T26" fmla="*/ 16 w 422"/>
                <a:gd name="T27" fmla="*/ 380 h 510"/>
                <a:gd name="T28" fmla="*/ 40 w 422"/>
                <a:gd name="T29" fmla="*/ 468 h 510"/>
                <a:gd name="T30" fmla="*/ 78 w 422"/>
                <a:gd name="T31" fmla="*/ 502 h 510"/>
                <a:gd name="T32" fmla="*/ 198 w 422"/>
                <a:gd name="T33" fmla="*/ 510 h 510"/>
                <a:gd name="T34" fmla="*/ 218 w 422"/>
                <a:gd name="T35" fmla="*/ 510 h 510"/>
                <a:gd name="T36" fmla="*/ 330 w 422"/>
                <a:gd name="T37" fmla="*/ 506 h 510"/>
                <a:gd name="T38" fmla="*/ 374 w 422"/>
                <a:gd name="T39" fmla="*/ 478 h 510"/>
                <a:gd name="T40" fmla="*/ 400 w 422"/>
                <a:gd name="T41" fmla="*/ 432 h 510"/>
                <a:gd name="T42" fmla="*/ 402 w 422"/>
                <a:gd name="T43" fmla="*/ 306 h 510"/>
                <a:gd name="T44" fmla="*/ 408 w 422"/>
                <a:gd name="T45" fmla="*/ 284 h 510"/>
                <a:gd name="T46" fmla="*/ 24 w 422"/>
                <a:gd name="T47" fmla="*/ 278 h 510"/>
                <a:gd name="T48" fmla="*/ 10 w 422"/>
                <a:gd name="T49" fmla="*/ 262 h 510"/>
                <a:gd name="T50" fmla="*/ 16 w 422"/>
                <a:gd name="T51" fmla="*/ 250 h 510"/>
                <a:gd name="T52" fmla="*/ 24 w 422"/>
                <a:gd name="T53" fmla="*/ 260 h 510"/>
                <a:gd name="T54" fmla="*/ 32 w 422"/>
                <a:gd name="T55" fmla="*/ 250 h 510"/>
                <a:gd name="T56" fmla="*/ 40 w 422"/>
                <a:gd name="T57" fmla="*/ 258 h 510"/>
                <a:gd name="T58" fmla="*/ 30 w 422"/>
                <a:gd name="T59" fmla="*/ 270 h 510"/>
                <a:gd name="T60" fmla="*/ 24 w 422"/>
                <a:gd name="T61" fmla="*/ 278 h 510"/>
                <a:gd name="T62" fmla="*/ 372 w 422"/>
                <a:gd name="T63" fmla="*/ 460 h 510"/>
                <a:gd name="T64" fmla="*/ 310 w 422"/>
                <a:gd name="T65" fmla="*/ 490 h 510"/>
                <a:gd name="T66" fmla="*/ 212 w 422"/>
                <a:gd name="T67" fmla="*/ 502 h 510"/>
                <a:gd name="T68" fmla="*/ 96 w 422"/>
                <a:gd name="T69" fmla="*/ 484 h 510"/>
                <a:gd name="T70" fmla="*/ 40 w 422"/>
                <a:gd name="T71" fmla="*/ 442 h 510"/>
                <a:gd name="T72" fmla="*/ 40 w 422"/>
                <a:gd name="T73" fmla="*/ 348 h 510"/>
                <a:gd name="T74" fmla="*/ 48 w 422"/>
                <a:gd name="T75" fmla="*/ 262 h 510"/>
                <a:gd name="T76" fmla="*/ 30 w 422"/>
                <a:gd name="T77" fmla="*/ 238 h 510"/>
                <a:gd name="T78" fmla="*/ 50 w 422"/>
                <a:gd name="T79" fmla="*/ 196 h 510"/>
                <a:gd name="T80" fmla="*/ 124 w 422"/>
                <a:gd name="T81" fmla="*/ 160 h 510"/>
                <a:gd name="T82" fmla="*/ 196 w 422"/>
                <a:gd name="T83" fmla="*/ 114 h 510"/>
                <a:gd name="T84" fmla="*/ 248 w 422"/>
                <a:gd name="T85" fmla="*/ 32 h 510"/>
                <a:gd name="T86" fmla="*/ 302 w 422"/>
                <a:gd name="T87" fmla="*/ 18 h 510"/>
                <a:gd name="T88" fmla="*/ 322 w 422"/>
                <a:gd name="T89" fmla="*/ 36 h 510"/>
                <a:gd name="T90" fmla="*/ 320 w 422"/>
                <a:gd name="T91" fmla="*/ 122 h 510"/>
                <a:gd name="T92" fmla="*/ 340 w 422"/>
                <a:gd name="T93" fmla="*/ 186 h 510"/>
                <a:gd name="T94" fmla="*/ 376 w 422"/>
                <a:gd name="T95" fmla="*/ 228 h 510"/>
                <a:gd name="T96" fmla="*/ 374 w 422"/>
                <a:gd name="T97" fmla="*/ 254 h 510"/>
                <a:gd name="T98" fmla="*/ 368 w 422"/>
                <a:gd name="T99" fmla="*/ 262 h 510"/>
                <a:gd name="T100" fmla="*/ 388 w 422"/>
                <a:gd name="T101" fmla="*/ 430 h 510"/>
                <a:gd name="T102" fmla="*/ 384 w 422"/>
                <a:gd name="T103" fmla="*/ 262 h 510"/>
                <a:gd name="T104" fmla="*/ 390 w 422"/>
                <a:gd name="T105" fmla="*/ 250 h 510"/>
                <a:gd name="T106" fmla="*/ 398 w 422"/>
                <a:gd name="T107" fmla="*/ 260 h 510"/>
                <a:gd name="T108" fmla="*/ 404 w 422"/>
                <a:gd name="T109" fmla="*/ 250 h 510"/>
                <a:gd name="T110" fmla="*/ 410 w 422"/>
                <a:gd name="T111" fmla="*/ 254 h 510"/>
                <a:gd name="T112" fmla="*/ 408 w 422"/>
                <a:gd name="T113" fmla="*/ 274 h 510"/>
                <a:gd name="T114" fmla="*/ 394 w 422"/>
                <a:gd name="T115" fmla="*/ 27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510">
                  <a:moveTo>
                    <a:pt x="422" y="262"/>
                  </a:moveTo>
                  <a:lnTo>
                    <a:pt x="422" y="262"/>
                  </a:lnTo>
                  <a:lnTo>
                    <a:pt x="422" y="252"/>
                  </a:lnTo>
                  <a:lnTo>
                    <a:pt x="416" y="246"/>
                  </a:lnTo>
                  <a:lnTo>
                    <a:pt x="410" y="240"/>
                  </a:lnTo>
                  <a:lnTo>
                    <a:pt x="400" y="238"/>
                  </a:lnTo>
                  <a:lnTo>
                    <a:pt x="400" y="238"/>
                  </a:lnTo>
                  <a:lnTo>
                    <a:pt x="396" y="228"/>
                  </a:lnTo>
                  <a:lnTo>
                    <a:pt x="390" y="222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66" y="196"/>
                  </a:lnTo>
                  <a:lnTo>
                    <a:pt x="354" y="180"/>
                  </a:lnTo>
                  <a:lnTo>
                    <a:pt x="354" y="180"/>
                  </a:lnTo>
                  <a:lnTo>
                    <a:pt x="346" y="164"/>
                  </a:lnTo>
                  <a:lnTo>
                    <a:pt x="342" y="150"/>
                  </a:lnTo>
                  <a:lnTo>
                    <a:pt x="338" y="136"/>
                  </a:lnTo>
                  <a:lnTo>
                    <a:pt x="336" y="122"/>
                  </a:lnTo>
                  <a:lnTo>
                    <a:pt x="336" y="98"/>
                  </a:lnTo>
                  <a:lnTo>
                    <a:pt x="338" y="74"/>
                  </a:lnTo>
                  <a:lnTo>
                    <a:pt x="338" y="74"/>
                  </a:lnTo>
                  <a:lnTo>
                    <a:pt x="338" y="52"/>
                  </a:lnTo>
                  <a:lnTo>
                    <a:pt x="338" y="42"/>
                  </a:lnTo>
                  <a:lnTo>
                    <a:pt x="336" y="34"/>
                  </a:lnTo>
                  <a:lnTo>
                    <a:pt x="334" y="24"/>
                  </a:lnTo>
                  <a:lnTo>
                    <a:pt x="328" y="18"/>
                  </a:lnTo>
                  <a:lnTo>
                    <a:pt x="320" y="10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290" y="0"/>
                  </a:lnTo>
                  <a:lnTo>
                    <a:pt x="274" y="0"/>
                  </a:lnTo>
                  <a:lnTo>
                    <a:pt x="260" y="6"/>
                  </a:lnTo>
                  <a:lnTo>
                    <a:pt x="248" y="12"/>
                  </a:lnTo>
                  <a:lnTo>
                    <a:pt x="236" y="24"/>
                  </a:lnTo>
                  <a:lnTo>
                    <a:pt x="228" y="36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194" y="92"/>
                  </a:lnTo>
                  <a:lnTo>
                    <a:pt x="186" y="104"/>
                  </a:lnTo>
                  <a:lnTo>
                    <a:pt x="176" y="116"/>
                  </a:lnTo>
                  <a:lnTo>
                    <a:pt x="166" y="126"/>
                  </a:lnTo>
                  <a:lnTo>
                    <a:pt x="152" y="136"/>
                  </a:lnTo>
                  <a:lnTo>
                    <a:pt x="138" y="142"/>
                  </a:lnTo>
                  <a:lnTo>
                    <a:pt x="122" y="146"/>
                  </a:lnTo>
                  <a:lnTo>
                    <a:pt x="122" y="146"/>
                  </a:lnTo>
                  <a:lnTo>
                    <a:pt x="92" y="154"/>
                  </a:lnTo>
                  <a:lnTo>
                    <a:pt x="70" y="164"/>
                  </a:lnTo>
                  <a:lnTo>
                    <a:pt x="52" y="176"/>
                  </a:lnTo>
                  <a:lnTo>
                    <a:pt x="38" y="190"/>
                  </a:lnTo>
                  <a:lnTo>
                    <a:pt x="28" y="204"/>
                  </a:lnTo>
                  <a:lnTo>
                    <a:pt x="22" y="216"/>
                  </a:lnTo>
                  <a:lnTo>
                    <a:pt x="18" y="230"/>
                  </a:lnTo>
                  <a:lnTo>
                    <a:pt x="16" y="240"/>
                  </a:lnTo>
                  <a:lnTo>
                    <a:pt x="16" y="240"/>
                  </a:lnTo>
                  <a:lnTo>
                    <a:pt x="10" y="244"/>
                  </a:lnTo>
                  <a:lnTo>
                    <a:pt x="4" y="248"/>
                  </a:lnTo>
                  <a:lnTo>
                    <a:pt x="2" y="256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2" y="272"/>
                  </a:lnTo>
                  <a:lnTo>
                    <a:pt x="8" y="280"/>
                  </a:lnTo>
                  <a:lnTo>
                    <a:pt x="14" y="284"/>
                  </a:lnTo>
                  <a:lnTo>
                    <a:pt x="24" y="286"/>
                  </a:lnTo>
                  <a:lnTo>
                    <a:pt x="24" y="286"/>
                  </a:lnTo>
                  <a:lnTo>
                    <a:pt x="26" y="286"/>
                  </a:lnTo>
                  <a:lnTo>
                    <a:pt x="26" y="286"/>
                  </a:lnTo>
                  <a:lnTo>
                    <a:pt x="22" y="306"/>
                  </a:lnTo>
                  <a:lnTo>
                    <a:pt x="18" y="330"/>
                  </a:lnTo>
                  <a:lnTo>
                    <a:pt x="16" y="354"/>
                  </a:lnTo>
                  <a:lnTo>
                    <a:pt x="16" y="380"/>
                  </a:lnTo>
                  <a:lnTo>
                    <a:pt x="18" y="406"/>
                  </a:lnTo>
                  <a:lnTo>
                    <a:pt x="24" y="432"/>
                  </a:lnTo>
                  <a:lnTo>
                    <a:pt x="28" y="444"/>
                  </a:lnTo>
                  <a:lnTo>
                    <a:pt x="34" y="456"/>
                  </a:lnTo>
                  <a:lnTo>
                    <a:pt x="40" y="468"/>
                  </a:lnTo>
                  <a:lnTo>
                    <a:pt x="50" y="478"/>
                  </a:lnTo>
                  <a:lnTo>
                    <a:pt x="50" y="478"/>
                  </a:lnTo>
                  <a:lnTo>
                    <a:pt x="56" y="486"/>
                  </a:lnTo>
                  <a:lnTo>
                    <a:pt x="66" y="494"/>
                  </a:lnTo>
                  <a:lnTo>
                    <a:pt x="78" y="502"/>
                  </a:lnTo>
                  <a:lnTo>
                    <a:pt x="84" y="504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14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208" y="510"/>
                  </a:lnTo>
                  <a:lnTo>
                    <a:pt x="20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70" y="510"/>
                  </a:lnTo>
                  <a:lnTo>
                    <a:pt x="330" y="506"/>
                  </a:lnTo>
                  <a:lnTo>
                    <a:pt x="330" y="506"/>
                  </a:lnTo>
                  <a:lnTo>
                    <a:pt x="338" y="504"/>
                  </a:lnTo>
                  <a:lnTo>
                    <a:pt x="346" y="502"/>
                  </a:lnTo>
                  <a:lnTo>
                    <a:pt x="358" y="494"/>
                  </a:lnTo>
                  <a:lnTo>
                    <a:pt x="368" y="486"/>
                  </a:lnTo>
                  <a:lnTo>
                    <a:pt x="374" y="478"/>
                  </a:lnTo>
                  <a:lnTo>
                    <a:pt x="374" y="478"/>
                  </a:lnTo>
                  <a:lnTo>
                    <a:pt x="384" y="468"/>
                  </a:lnTo>
                  <a:lnTo>
                    <a:pt x="390" y="456"/>
                  </a:lnTo>
                  <a:lnTo>
                    <a:pt x="396" y="444"/>
                  </a:lnTo>
                  <a:lnTo>
                    <a:pt x="400" y="432"/>
                  </a:lnTo>
                  <a:lnTo>
                    <a:pt x="406" y="406"/>
                  </a:lnTo>
                  <a:lnTo>
                    <a:pt x="410" y="380"/>
                  </a:lnTo>
                  <a:lnTo>
                    <a:pt x="408" y="354"/>
                  </a:lnTo>
                  <a:lnTo>
                    <a:pt x="406" y="330"/>
                  </a:lnTo>
                  <a:lnTo>
                    <a:pt x="402" y="306"/>
                  </a:lnTo>
                  <a:lnTo>
                    <a:pt x="398" y="286"/>
                  </a:lnTo>
                  <a:lnTo>
                    <a:pt x="398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8" y="284"/>
                  </a:lnTo>
                  <a:lnTo>
                    <a:pt x="416" y="280"/>
                  </a:lnTo>
                  <a:lnTo>
                    <a:pt x="420" y="272"/>
                  </a:lnTo>
                  <a:lnTo>
                    <a:pt x="422" y="262"/>
                  </a:lnTo>
                  <a:lnTo>
                    <a:pt x="422" y="262"/>
                  </a:lnTo>
                  <a:close/>
                  <a:moveTo>
                    <a:pt x="24" y="278"/>
                  </a:moveTo>
                  <a:lnTo>
                    <a:pt x="24" y="278"/>
                  </a:lnTo>
                  <a:lnTo>
                    <a:pt x="18" y="276"/>
                  </a:lnTo>
                  <a:lnTo>
                    <a:pt x="14" y="272"/>
                  </a:lnTo>
                  <a:lnTo>
                    <a:pt x="10" y="268"/>
                  </a:lnTo>
                  <a:lnTo>
                    <a:pt x="10" y="262"/>
                  </a:lnTo>
                  <a:lnTo>
                    <a:pt x="10" y="262"/>
                  </a:lnTo>
                  <a:lnTo>
                    <a:pt x="10" y="254"/>
                  </a:lnTo>
                  <a:lnTo>
                    <a:pt x="14" y="252"/>
                  </a:lnTo>
                  <a:lnTo>
                    <a:pt x="16" y="250"/>
                  </a:lnTo>
                  <a:lnTo>
                    <a:pt x="16" y="250"/>
                  </a:lnTo>
                  <a:lnTo>
                    <a:pt x="16" y="252"/>
                  </a:lnTo>
                  <a:lnTo>
                    <a:pt x="16" y="252"/>
                  </a:lnTo>
                  <a:lnTo>
                    <a:pt x="18" y="256"/>
                  </a:lnTo>
                  <a:lnTo>
                    <a:pt x="18" y="258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8" y="258"/>
                  </a:lnTo>
                  <a:lnTo>
                    <a:pt x="30" y="256"/>
                  </a:lnTo>
                  <a:lnTo>
                    <a:pt x="32" y="252"/>
                  </a:lnTo>
                  <a:lnTo>
                    <a:pt x="32" y="250"/>
                  </a:lnTo>
                  <a:lnTo>
                    <a:pt x="32" y="250"/>
                  </a:lnTo>
                  <a:lnTo>
                    <a:pt x="32" y="248"/>
                  </a:lnTo>
                  <a:lnTo>
                    <a:pt x="32" y="248"/>
                  </a:lnTo>
                  <a:lnTo>
                    <a:pt x="38" y="254"/>
                  </a:lnTo>
                  <a:lnTo>
                    <a:pt x="40" y="258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34" y="266"/>
                  </a:lnTo>
                  <a:lnTo>
                    <a:pt x="30" y="270"/>
                  </a:lnTo>
                  <a:lnTo>
                    <a:pt x="30" y="270"/>
                  </a:lnTo>
                  <a:lnTo>
                    <a:pt x="30" y="276"/>
                  </a:lnTo>
                  <a:lnTo>
                    <a:pt x="30" y="276"/>
                  </a:lnTo>
                  <a:lnTo>
                    <a:pt x="24" y="278"/>
                  </a:lnTo>
                  <a:lnTo>
                    <a:pt x="24" y="278"/>
                  </a:lnTo>
                  <a:close/>
                  <a:moveTo>
                    <a:pt x="388" y="430"/>
                  </a:moveTo>
                  <a:lnTo>
                    <a:pt x="388" y="430"/>
                  </a:lnTo>
                  <a:lnTo>
                    <a:pt x="384" y="442"/>
                  </a:lnTo>
                  <a:lnTo>
                    <a:pt x="378" y="452"/>
                  </a:lnTo>
                  <a:lnTo>
                    <a:pt x="372" y="460"/>
                  </a:lnTo>
                  <a:lnTo>
                    <a:pt x="364" y="468"/>
                  </a:lnTo>
                  <a:lnTo>
                    <a:pt x="346" y="478"/>
                  </a:lnTo>
                  <a:lnTo>
                    <a:pt x="330" y="484"/>
                  </a:lnTo>
                  <a:lnTo>
                    <a:pt x="330" y="484"/>
                  </a:lnTo>
                  <a:lnTo>
                    <a:pt x="310" y="490"/>
                  </a:lnTo>
                  <a:lnTo>
                    <a:pt x="286" y="496"/>
                  </a:lnTo>
                  <a:lnTo>
                    <a:pt x="254" y="500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170" y="500"/>
                  </a:lnTo>
                  <a:lnTo>
                    <a:pt x="138" y="496"/>
                  </a:lnTo>
                  <a:lnTo>
                    <a:pt x="114" y="490"/>
                  </a:lnTo>
                  <a:lnTo>
                    <a:pt x="96" y="484"/>
                  </a:lnTo>
                  <a:lnTo>
                    <a:pt x="96" y="484"/>
                  </a:lnTo>
                  <a:lnTo>
                    <a:pt x="80" y="478"/>
                  </a:lnTo>
                  <a:lnTo>
                    <a:pt x="62" y="468"/>
                  </a:lnTo>
                  <a:lnTo>
                    <a:pt x="54" y="460"/>
                  </a:lnTo>
                  <a:lnTo>
                    <a:pt x="46" y="452"/>
                  </a:lnTo>
                  <a:lnTo>
                    <a:pt x="40" y="442"/>
                  </a:lnTo>
                  <a:lnTo>
                    <a:pt x="36" y="430"/>
                  </a:lnTo>
                  <a:lnTo>
                    <a:pt x="36" y="430"/>
                  </a:lnTo>
                  <a:lnTo>
                    <a:pt x="34" y="414"/>
                  </a:lnTo>
                  <a:lnTo>
                    <a:pt x="34" y="394"/>
                  </a:lnTo>
                  <a:lnTo>
                    <a:pt x="40" y="348"/>
                  </a:lnTo>
                  <a:lnTo>
                    <a:pt x="48" y="300"/>
                  </a:lnTo>
                  <a:lnTo>
                    <a:pt x="56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6" y="254"/>
                  </a:lnTo>
                  <a:lnTo>
                    <a:pt x="42" y="248"/>
                  </a:lnTo>
                  <a:lnTo>
                    <a:pt x="38" y="242"/>
                  </a:lnTo>
                  <a:lnTo>
                    <a:pt x="30" y="238"/>
                  </a:lnTo>
                  <a:lnTo>
                    <a:pt x="30" y="238"/>
                  </a:lnTo>
                  <a:lnTo>
                    <a:pt x="32" y="230"/>
                  </a:lnTo>
                  <a:lnTo>
                    <a:pt x="36" y="218"/>
                  </a:lnTo>
                  <a:lnTo>
                    <a:pt x="42" y="208"/>
                  </a:lnTo>
                  <a:lnTo>
                    <a:pt x="50" y="196"/>
                  </a:lnTo>
                  <a:lnTo>
                    <a:pt x="62" y="186"/>
                  </a:lnTo>
                  <a:lnTo>
                    <a:pt x="78" y="176"/>
                  </a:lnTo>
                  <a:lnTo>
                    <a:pt x="98" y="16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42" y="156"/>
                  </a:lnTo>
                  <a:lnTo>
                    <a:pt x="158" y="148"/>
                  </a:lnTo>
                  <a:lnTo>
                    <a:pt x="172" y="138"/>
                  </a:lnTo>
                  <a:lnTo>
                    <a:pt x="186" y="126"/>
                  </a:lnTo>
                  <a:lnTo>
                    <a:pt x="196" y="114"/>
                  </a:lnTo>
                  <a:lnTo>
                    <a:pt x="206" y="100"/>
                  </a:lnTo>
                  <a:lnTo>
                    <a:pt x="222" y="70"/>
                  </a:lnTo>
                  <a:lnTo>
                    <a:pt x="222" y="70"/>
                  </a:lnTo>
                  <a:lnTo>
                    <a:pt x="240" y="42"/>
                  </a:lnTo>
                  <a:lnTo>
                    <a:pt x="248" y="32"/>
                  </a:lnTo>
                  <a:lnTo>
                    <a:pt x="256" y="22"/>
                  </a:lnTo>
                  <a:lnTo>
                    <a:pt x="266" y="16"/>
                  </a:lnTo>
                  <a:lnTo>
                    <a:pt x="276" y="14"/>
                  </a:lnTo>
                  <a:lnTo>
                    <a:pt x="288" y="14"/>
                  </a:lnTo>
                  <a:lnTo>
                    <a:pt x="302" y="18"/>
                  </a:lnTo>
                  <a:lnTo>
                    <a:pt x="302" y="18"/>
                  </a:lnTo>
                  <a:lnTo>
                    <a:pt x="310" y="22"/>
                  </a:lnTo>
                  <a:lnTo>
                    <a:pt x="316" y="26"/>
                  </a:lnTo>
                  <a:lnTo>
                    <a:pt x="320" y="30"/>
                  </a:lnTo>
                  <a:lnTo>
                    <a:pt x="322" y="36"/>
                  </a:lnTo>
                  <a:lnTo>
                    <a:pt x="322" y="52"/>
                  </a:lnTo>
                  <a:lnTo>
                    <a:pt x="322" y="72"/>
                  </a:lnTo>
                  <a:lnTo>
                    <a:pt x="322" y="72"/>
                  </a:lnTo>
                  <a:lnTo>
                    <a:pt x="320" y="96"/>
                  </a:lnTo>
                  <a:lnTo>
                    <a:pt x="320" y="122"/>
                  </a:lnTo>
                  <a:lnTo>
                    <a:pt x="322" y="138"/>
                  </a:lnTo>
                  <a:lnTo>
                    <a:pt x="326" y="152"/>
                  </a:lnTo>
                  <a:lnTo>
                    <a:pt x="332" y="168"/>
                  </a:lnTo>
                  <a:lnTo>
                    <a:pt x="340" y="186"/>
                  </a:lnTo>
                  <a:lnTo>
                    <a:pt x="340" y="186"/>
                  </a:lnTo>
                  <a:lnTo>
                    <a:pt x="346" y="196"/>
                  </a:lnTo>
                  <a:lnTo>
                    <a:pt x="354" y="206"/>
                  </a:lnTo>
                  <a:lnTo>
                    <a:pt x="366" y="218"/>
                  </a:lnTo>
                  <a:lnTo>
                    <a:pt x="366" y="218"/>
                  </a:lnTo>
                  <a:lnTo>
                    <a:pt x="376" y="228"/>
                  </a:lnTo>
                  <a:lnTo>
                    <a:pt x="384" y="240"/>
                  </a:lnTo>
                  <a:lnTo>
                    <a:pt x="384" y="240"/>
                  </a:lnTo>
                  <a:lnTo>
                    <a:pt x="380" y="244"/>
                  </a:lnTo>
                  <a:lnTo>
                    <a:pt x="376" y="248"/>
                  </a:lnTo>
                  <a:lnTo>
                    <a:pt x="374" y="254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68" y="262"/>
                  </a:lnTo>
                  <a:lnTo>
                    <a:pt x="368" y="262"/>
                  </a:lnTo>
                  <a:lnTo>
                    <a:pt x="376" y="300"/>
                  </a:lnTo>
                  <a:lnTo>
                    <a:pt x="384" y="348"/>
                  </a:lnTo>
                  <a:lnTo>
                    <a:pt x="390" y="394"/>
                  </a:lnTo>
                  <a:lnTo>
                    <a:pt x="390" y="414"/>
                  </a:lnTo>
                  <a:lnTo>
                    <a:pt x="388" y="430"/>
                  </a:lnTo>
                  <a:lnTo>
                    <a:pt x="388" y="430"/>
                  </a:lnTo>
                  <a:close/>
                  <a:moveTo>
                    <a:pt x="394" y="270"/>
                  </a:moveTo>
                  <a:lnTo>
                    <a:pt x="394" y="270"/>
                  </a:lnTo>
                  <a:lnTo>
                    <a:pt x="390" y="266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6" y="256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0" y="254"/>
                  </a:lnTo>
                  <a:lnTo>
                    <a:pt x="390" y="254"/>
                  </a:lnTo>
                  <a:lnTo>
                    <a:pt x="392" y="258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402" y="258"/>
                  </a:lnTo>
                  <a:lnTo>
                    <a:pt x="404" y="256"/>
                  </a:lnTo>
                  <a:lnTo>
                    <a:pt x="404" y="250"/>
                  </a:lnTo>
                  <a:lnTo>
                    <a:pt x="404" y="250"/>
                  </a:lnTo>
                  <a:lnTo>
                    <a:pt x="404" y="248"/>
                  </a:lnTo>
                  <a:lnTo>
                    <a:pt x="404" y="248"/>
                  </a:lnTo>
                  <a:lnTo>
                    <a:pt x="408" y="250"/>
                  </a:lnTo>
                  <a:lnTo>
                    <a:pt x="410" y="254"/>
                  </a:lnTo>
                  <a:lnTo>
                    <a:pt x="412" y="258"/>
                  </a:lnTo>
                  <a:lnTo>
                    <a:pt x="414" y="262"/>
                  </a:lnTo>
                  <a:lnTo>
                    <a:pt x="414" y="262"/>
                  </a:lnTo>
                  <a:lnTo>
                    <a:pt x="412" y="268"/>
                  </a:lnTo>
                  <a:lnTo>
                    <a:pt x="408" y="274"/>
                  </a:lnTo>
                  <a:lnTo>
                    <a:pt x="404" y="276"/>
                  </a:lnTo>
                  <a:lnTo>
                    <a:pt x="398" y="278"/>
                  </a:lnTo>
                  <a:lnTo>
                    <a:pt x="398" y="278"/>
                  </a:lnTo>
                  <a:lnTo>
                    <a:pt x="394" y="278"/>
                  </a:lnTo>
                  <a:lnTo>
                    <a:pt x="394" y="278"/>
                  </a:lnTo>
                  <a:lnTo>
                    <a:pt x="394" y="274"/>
                  </a:lnTo>
                  <a:lnTo>
                    <a:pt x="394" y="270"/>
                  </a:lnTo>
                  <a:lnTo>
                    <a:pt x="394" y="27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Freeform 34"/>
          <p:cNvSpPr>
            <a:spLocks/>
          </p:cNvSpPr>
          <p:nvPr/>
        </p:nvSpPr>
        <p:spPr bwMode="auto">
          <a:xfrm rot="1021533">
            <a:off x="1425125" y="5340304"/>
            <a:ext cx="382498" cy="302118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 rot="20687469">
            <a:off x="2253733" y="6477878"/>
            <a:ext cx="331254" cy="261643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" name="组 33"/>
          <p:cNvGrpSpPr/>
          <p:nvPr/>
        </p:nvGrpSpPr>
        <p:grpSpPr>
          <a:xfrm rot="18966112">
            <a:off x="569313" y="3199929"/>
            <a:ext cx="414016" cy="451013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733B3C92-03A0-43A5-9130-4FECF17B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2" t="19339" r="64234" b="67029"/>
          <a:stretch/>
        </p:blipFill>
        <p:spPr>
          <a:xfrm>
            <a:off x="5612523" y="2285796"/>
            <a:ext cx="788277" cy="77904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311BE77-A61E-4C0F-A516-0886BCA8F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8" t="33725" r="66815" b="45782"/>
          <a:stretch/>
        </p:blipFill>
        <p:spPr>
          <a:xfrm>
            <a:off x="6516413" y="2079375"/>
            <a:ext cx="671873" cy="1171198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A09AC272-1B77-4AB7-80CE-5E5EDCF06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1" t="62989" r="25312" b="27894"/>
          <a:stretch/>
        </p:blipFill>
        <p:spPr>
          <a:xfrm>
            <a:off x="8487415" y="2711039"/>
            <a:ext cx="631462" cy="521060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37F112E2-04BB-4F25-B270-E26062874CC3}"/>
              </a:ext>
            </a:extLst>
          </p:cNvPr>
          <p:cNvGrpSpPr/>
          <p:nvPr/>
        </p:nvGrpSpPr>
        <p:grpSpPr>
          <a:xfrm>
            <a:off x="7361406" y="2080862"/>
            <a:ext cx="535788" cy="1128315"/>
            <a:chOff x="8457436" y="3093205"/>
            <a:chExt cx="535788" cy="1128315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25743CD8-AF11-4200-B9BE-E431FC102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135" t="21746" r="56833" b="68145"/>
            <a:stretch/>
          </p:blipFill>
          <p:spPr>
            <a:xfrm flipV="1">
              <a:off x="8457436" y="3643797"/>
              <a:ext cx="535788" cy="577723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93EFD8F5-38A5-4952-94CD-D25D5B6D9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135" t="21746" r="56833" b="68145"/>
            <a:stretch/>
          </p:blipFill>
          <p:spPr>
            <a:xfrm>
              <a:off x="8457436" y="3093205"/>
              <a:ext cx="535788" cy="577723"/>
            </a:xfrm>
            <a:prstGeom prst="rect">
              <a:avLst/>
            </a:prstGeom>
          </p:spPr>
        </p:pic>
      </p:grpSp>
      <p:pic>
        <p:nvPicPr>
          <p:cNvPr id="64" name="图片 63">
            <a:extLst>
              <a:ext uri="{FF2B5EF4-FFF2-40B4-BE49-F238E27FC236}">
                <a16:creationId xmlns:a16="http://schemas.microsoft.com/office/drawing/2014/main" id="{406E7AC2-4758-49A2-B933-579537490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3" t="53745" r="50473" b="40798"/>
          <a:stretch/>
        </p:blipFill>
        <p:spPr>
          <a:xfrm>
            <a:off x="9391305" y="2675318"/>
            <a:ext cx="359952" cy="311903"/>
          </a:xfrm>
          <a:prstGeom prst="rect">
            <a:avLst/>
          </a:prstGeom>
        </p:spPr>
      </p:pic>
      <p:pic>
        <p:nvPicPr>
          <p:cNvPr id="3074" name="Picture 2" descr="http://img.lanrentuku.com/img/allimg/1509/14423060221652.jpg">
            <a:extLst>
              <a:ext uri="{FF2B5EF4-FFF2-40B4-BE49-F238E27FC236}">
                <a16:creationId xmlns:a16="http://schemas.microsoft.com/office/drawing/2014/main" id="{C7F6B028-6B77-4B3D-B7F4-38B1DC2B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5202" r="15992" b="3194"/>
          <a:stretch/>
        </p:blipFill>
        <p:spPr bwMode="auto">
          <a:xfrm>
            <a:off x="5944211" y="3622555"/>
            <a:ext cx="3174666" cy="31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6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sz="3200" dirty="0"/>
              <a:t>Background</a:t>
            </a:r>
            <a:r>
              <a:rPr kumimoji="1" lang="en-US" altLang="zh-CN" dirty="0"/>
              <a:t> </a:t>
            </a:r>
            <a:r>
              <a:rPr kumimoji="1" lang="en-US" altLang="zh-CN" b="0" dirty="0"/>
              <a:t>of Our Scene</a:t>
            </a:r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1969990" y="2241359"/>
            <a:ext cx="1555918" cy="1324057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1536440" y="1426955"/>
            <a:ext cx="1555918" cy="1488801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8"/>
          <p:cNvSpPr>
            <a:spLocks noEditPoints="1"/>
          </p:cNvSpPr>
          <p:nvPr/>
        </p:nvSpPr>
        <p:spPr bwMode="auto">
          <a:xfrm rot="19800000">
            <a:off x="1243300" y="3172709"/>
            <a:ext cx="1481349" cy="2151110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35"/>
          <p:cNvSpPr>
            <a:spLocks/>
          </p:cNvSpPr>
          <p:nvPr/>
        </p:nvSpPr>
        <p:spPr bwMode="auto">
          <a:xfrm rot="1776008">
            <a:off x="2135457" y="3573835"/>
            <a:ext cx="1252952" cy="2756490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19690875">
            <a:off x="505954" y="3835402"/>
            <a:ext cx="591221" cy="503118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2094344">
            <a:off x="3439956" y="3244041"/>
            <a:ext cx="591221" cy="565718"/>
          </a:xfrm>
          <a:custGeom>
            <a:avLst/>
            <a:gdLst>
              <a:gd name="T0" fmla="*/ 438 w 510"/>
              <a:gd name="T1" fmla="*/ 48 h 488"/>
              <a:gd name="T2" fmla="*/ 396 w 510"/>
              <a:gd name="T3" fmla="*/ 116 h 488"/>
              <a:gd name="T4" fmla="*/ 362 w 510"/>
              <a:gd name="T5" fmla="*/ 88 h 488"/>
              <a:gd name="T6" fmla="*/ 334 w 510"/>
              <a:gd name="T7" fmla="*/ 64 h 488"/>
              <a:gd name="T8" fmla="*/ 304 w 510"/>
              <a:gd name="T9" fmla="*/ 40 h 488"/>
              <a:gd name="T10" fmla="*/ 274 w 510"/>
              <a:gd name="T11" fmla="*/ 24 h 488"/>
              <a:gd name="T12" fmla="*/ 242 w 510"/>
              <a:gd name="T13" fmla="*/ 16 h 488"/>
              <a:gd name="T14" fmla="*/ 206 w 510"/>
              <a:gd name="T15" fmla="*/ 14 h 488"/>
              <a:gd name="T16" fmla="*/ 198 w 510"/>
              <a:gd name="T17" fmla="*/ 16 h 488"/>
              <a:gd name="T18" fmla="*/ 188 w 510"/>
              <a:gd name="T19" fmla="*/ 20 h 488"/>
              <a:gd name="T20" fmla="*/ 178 w 510"/>
              <a:gd name="T21" fmla="*/ 34 h 488"/>
              <a:gd name="T22" fmla="*/ 166 w 510"/>
              <a:gd name="T23" fmla="*/ 70 h 488"/>
              <a:gd name="T24" fmla="*/ 152 w 510"/>
              <a:gd name="T25" fmla="*/ 96 h 488"/>
              <a:gd name="T26" fmla="*/ 148 w 510"/>
              <a:gd name="T27" fmla="*/ 98 h 488"/>
              <a:gd name="T28" fmla="*/ 128 w 510"/>
              <a:gd name="T29" fmla="*/ 100 h 488"/>
              <a:gd name="T30" fmla="*/ 78 w 510"/>
              <a:gd name="T31" fmla="*/ 96 h 488"/>
              <a:gd name="T32" fmla="*/ 54 w 510"/>
              <a:gd name="T33" fmla="*/ 100 h 488"/>
              <a:gd name="T34" fmla="*/ 42 w 510"/>
              <a:gd name="T35" fmla="*/ 110 h 488"/>
              <a:gd name="T36" fmla="*/ 38 w 510"/>
              <a:gd name="T37" fmla="*/ 118 h 488"/>
              <a:gd name="T38" fmla="*/ 26 w 510"/>
              <a:gd name="T39" fmla="*/ 168 h 488"/>
              <a:gd name="T40" fmla="*/ 28 w 510"/>
              <a:gd name="T41" fmla="*/ 218 h 488"/>
              <a:gd name="T42" fmla="*/ 44 w 510"/>
              <a:gd name="T43" fmla="*/ 268 h 488"/>
              <a:gd name="T44" fmla="*/ 74 w 510"/>
              <a:gd name="T45" fmla="*/ 314 h 488"/>
              <a:gd name="T46" fmla="*/ 96 w 510"/>
              <a:gd name="T47" fmla="*/ 342 h 488"/>
              <a:gd name="T48" fmla="*/ 122 w 510"/>
              <a:gd name="T49" fmla="*/ 378 h 488"/>
              <a:gd name="T50" fmla="*/ 50 w 510"/>
              <a:gd name="T51" fmla="*/ 416 h 488"/>
              <a:gd name="T52" fmla="*/ 34 w 510"/>
              <a:gd name="T53" fmla="*/ 426 h 488"/>
              <a:gd name="T54" fmla="*/ 10 w 510"/>
              <a:gd name="T55" fmla="*/ 446 h 488"/>
              <a:gd name="T56" fmla="*/ 0 w 510"/>
              <a:gd name="T57" fmla="*/ 464 h 488"/>
              <a:gd name="T58" fmla="*/ 2 w 510"/>
              <a:gd name="T59" fmla="*/ 472 h 488"/>
              <a:gd name="T60" fmla="*/ 10 w 510"/>
              <a:gd name="T61" fmla="*/ 480 h 488"/>
              <a:gd name="T62" fmla="*/ 22 w 510"/>
              <a:gd name="T63" fmla="*/ 486 h 488"/>
              <a:gd name="T64" fmla="*/ 38 w 510"/>
              <a:gd name="T65" fmla="*/ 488 h 488"/>
              <a:gd name="T66" fmla="*/ 62 w 510"/>
              <a:gd name="T67" fmla="*/ 482 h 488"/>
              <a:gd name="T68" fmla="*/ 128 w 510"/>
              <a:gd name="T69" fmla="*/ 446 h 488"/>
              <a:gd name="T70" fmla="*/ 214 w 510"/>
              <a:gd name="T71" fmla="*/ 386 h 488"/>
              <a:gd name="T72" fmla="*/ 310 w 510"/>
              <a:gd name="T73" fmla="*/ 302 h 488"/>
              <a:gd name="T74" fmla="*/ 358 w 510"/>
              <a:gd name="T75" fmla="*/ 254 h 488"/>
              <a:gd name="T76" fmla="*/ 436 w 510"/>
              <a:gd name="T77" fmla="*/ 166 h 488"/>
              <a:gd name="T78" fmla="*/ 488 w 510"/>
              <a:gd name="T79" fmla="*/ 92 h 488"/>
              <a:gd name="T80" fmla="*/ 508 w 510"/>
              <a:gd name="T81" fmla="*/ 50 h 488"/>
              <a:gd name="T82" fmla="*/ 510 w 510"/>
              <a:gd name="T83" fmla="*/ 30 h 488"/>
              <a:gd name="T84" fmla="*/ 510 w 510"/>
              <a:gd name="T85" fmla="*/ 22 h 488"/>
              <a:gd name="T86" fmla="*/ 500 w 510"/>
              <a:gd name="T87" fmla="*/ 6 h 488"/>
              <a:gd name="T88" fmla="*/ 492 w 510"/>
              <a:gd name="T89" fmla="*/ 0 h 488"/>
              <a:gd name="T90" fmla="*/ 478 w 510"/>
              <a:gd name="T91" fmla="*/ 2 h 488"/>
              <a:gd name="T92" fmla="*/ 458 w 510"/>
              <a:gd name="T93" fmla="*/ 20 h 488"/>
              <a:gd name="T94" fmla="*/ 438 w 510"/>
              <a:gd name="T95" fmla="*/ 4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10" h="488">
                <a:moveTo>
                  <a:pt x="438" y="48"/>
                </a:moveTo>
                <a:lnTo>
                  <a:pt x="438" y="48"/>
                </a:lnTo>
                <a:lnTo>
                  <a:pt x="416" y="80"/>
                </a:lnTo>
                <a:lnTo>
                  <a:pt x="396" y="116"/>
                </a:lnTo>
                <a:lnTo>
                  <a:pt x="396" y="116"/>
                </a:lnTo>
                <a:lnTo>
                  <a:pt x="362" y="88"/>
                </a:lnTo>
                <a:lnTo>
                  <a:pt x="334" y="64"/>
                </a:lnTo>
                <a:lnTo>
                  <a:pt x="334" y="64"/>
                </a:lnTo>
                <a:lnTo>
                  <a:pt x="318" y="52"/>
                </a:lnTo>
                <a:lnTo>
                  <a:pt x="304" y="40"/>
                </a:lnTo>
                <a:lnTo>
                  <a:pt x="288" y="32"/>
                </a:lnTo>
                <a:lnTo>
                  <a:pt x="274" y="24"/>
                </a:lnTo>
                <a:lnTo>
                  <a:pt x="258" y="18"/>
                </a:lnTo>
                <a:lnTo>
                  <a:pt x="242" y="16"/>
                </a:lnTo>
                <a:lnTo>
                  <a:pt x="224" y="14"/>
                </a:lnTo>
                <a:lnTo>
                  <a:pt x="206" y="14"/>
                </a:lnTo>
                <a:lnTo>
                  <a:pt x="206" y="14"/>
                </a:lnTo>
                <a:lnTo>
                  <a:pt x="198" y="16"/>
                </a:lnTo>
                <a:lnTo>
                  <a:pt x="192" y="18"/>
                </a:lnTo>
                <a:lnTo>
                  <a:pt x="188" y="20"/>
                </a:lnTo>
                <a:lnTo>
                  <a:pt x="184" y="24"/>
                </a:lnTo>
                <a:lnTo>
                  <a:pt x="178" y="34"/>
                </a:lnTo>
                <a:lnTo>
                  <a:pt x="174" y="44"/>
                </a:lnTo>
                <a:lnTo>
                  <a:pt x="166" y="70"/>
                </a:lnTo>
                <a:lnTo>
                  <a:pt x="160" y="84"/>
                </a:lnTo>
                <a:lnTo>
                  <a:pt x="152" y="96"/>
                </a:lnTo>
                <a:lnTo>
                  <a:pt x="152" y="96"/>
                </a:lnTo>
                <a:lnTo>
                  <a:pt x="148" y="98"/>
                </a:lnTo>
                <a:lnTo>
                  <a:pt x="142" y="100"/>
                </a:lnTo>
                <a:lnTo>
                  <a:pt x="128" y="100"/>
                </a:lnTo>
                <a:lnTo>
                  <a:pt x="96" y="98"/>
                </a:lnTo>
                <a:lnTo>
                  <a:pt x="78" y="96"/>
                </a:lnTo>
                <a:lnTo>
                  <a:pt x="62" y="98"/>
                </a:lnTo>
                <a:lnTo>
                  <a:pt x="54" y="100"/>
                </a:lnTo>
                <a:lnTo>
                  <a:pt x="48" y="104"/>
                </a:lnTo>
                <a:lnTo>
                  <a:pt x="42" y="110"/>
                </a:lnTo>
                <a:lnTo>
                  <a:pt x="38" y="118"/>
                </a:lnTo>
                <a:lnTo>
                  <a:pt x="38" y="118"/>
                </a:lnTo>
                <a:lnTo>
                  <a:pt x="30" y="142"/>
                </a:lnTo>
                <a:lnTo>
                  <a:pt x="26" y="168"/>
                </a:lnTo>
                <a:lnTo>
                  <a:pt x="24" y="194"/>
                </a:lnTo>
                <a:lnTo>
                  <a:pt x="28" y="218"/>
                </a:lnTo>
                <a:lnTo>
                  <a:pt x="34" y="244"/>
                </a:lnTo>
                <a:lnTo>
                  <a:pt x="44" y="268"/>
                </a:lnTo>
                <a:lnTo>
                  <a:pt x="56" y="292"/>
                </a:lnTo>
                <a:lnTo>
                  <a:pt x="74" y="314"/>
                </a:lnTo>
                <a:lnTo>
                  <a:pt x="74" y="314"/>
                </a:lnTo>
                <a:lnTo>
                  <a:pt x="96" y="342"/>
                </a:lnTo>
                <a:lnTo>
                  <a:pt x="122" y="378"/>
                </a:lnTo>
                <a:lnTo>
                  <a:pt x="122" y="378"/>
                </a:lnTo>
                <a:lnTo>
                  <a:pt x="86" y="398"/>
                </a:lnTo>
                <a:lnTo>
                  <a:pt x="50" y="416"/>
                </a:lnTo>
                <a:lnTo>
                  <a:pt x="50" y="416"/>
                </a:lnTo>
                <a:lnTo>
                  <a:pt x="34" y="426"/>
                </a:lnTo>
                <a:lnTo>
                  <a:pt x="22" y="436"/>
                </a:lnTo>
                <a:lnTo>
                  <a:pt x="10" y="446"/>
                </a:lnTo>
                <a:lnTo>
                  <a:pt x="4" y="456"/>
                </a:lnTo>
                <a:lnTo>
                  <a:pt x="0" y="464"/>
                </a:lnTo>
                <a:lnTo>
                  <a:pt x="0" y="468"/>
                </a:lnTo>
                <a:lnTo>
                  <a:pt x="2" y="472"/>
                </a:lnTo>
                <a:lnTo>
                  <a:pt x="4" y="476"/>
                </a:lnTo>
                <a:lnTo>
                  <a:pt x="10" y="480"/>
                </a:lnTo>
                <a:lnTo>
                  <a:pt x="22" y="486"/>
                </a:lnTo>
                <a:lnTo>
                  <a:pt x="22" y="486"/>
                </a:lnTo>
                <a:lnTo>
                  <a:pt x="30" y="488"/>
                </a:lnTo>
                <a:lnTo>
                  <a:pt x="38" y="488"/>
                </a:lnTo>
                <a:lnTo>
                  <a:pt x="50" y="486"/>
                </a:lnTo>
                <a:lnTo>
                  <a:pt x="62" y="482"/>
                </a:lnTo>
                <a:lnTo>
                  <a:pt x="92" y="468"/>
                </a:lnTo>
                <a:lnTo>
                  <a:pt x="128" y="446"/>
                </a:lnTo>
                <a:lnTo>
                  <a:pt x="170" y="420"/>
                </a:lnTo>
                <a:lnTo>
                  <a:pt x="214" y="386"/>
                </a:lnTo>
                <a:lnTo>
                  <a:pt x="262" y="346"/>
                </a:lnTo>
                <a:lnTo>
                  <a:pt x="310" y="302"/>
                </a:lnTo>
                <a:lnTo>
                  <a:pt x="310" y="302"/>
                </a:lnTo>
                <a:lnTo>
                  <a:pt x="358" y="254"/>
                </a:lnTo>
                <a:lnTo>
                  <a:pt x="400" y="208"/>
                </a:lnTo>
                <a:lnTo>
                  <a:pt x="436" y="166"/>
                </a:lnTo>
                <a:lnTo>
                  <a:pt x="464" y="126"/>
                </a:lnTo>
                <a:lnTo>
                  <a:pt x="488" y="92"/>
                </a:lnTo>
                <a:lnTo>
                  <a:pt x="502" y="62"/>
                </a:lnTo>
                <a:lnTo>
                  <a:pt x="508" y="50"/>
                </a:lnTo>
                <a:lnTo>
                  <a:pt x="510" y="40"/>
                </a:lnTo>
                <a:lnTo>
                  <a:pt x="510" y="30"/>
                </a:lnTo>
                <a:lnTo>
                  <a:pt x="510" y="22"/>
                </a:lnTo>
                <a:lnTo>
                  <a:pt x="510" y="22"/>
                </a:lnTo>
                <a:lnTo>
                  <a:pt x="504" y="10"/>
                </a:lnTo>
                <a:lnTo>
                  <a:pt x="500" y="6"/>
                </a:lnTo>
                <a:lnTo>
                  <a:pt x="496" y="2"/>
                </a:lnTo>
                <a:lnTo>
                  <a:pt x="492" y="0"/>
                </a:lnTo>
                <a:lnTo>
                  <a:pt x="488" y="0"/>
                </a:lnTo>
                <a:lnTo>
                  <a:pt x="478" y="2"/>
                </a:lnTo>
                <a:lnTo>
                  <a:pt x="468" y="10"/>
                </a:lnTo>
                <a:lnTo>
                  <a:pt x="458" y="20"/>
                </a:lnTo>
                <a:lnTo>
                  <a:pt x="448" y="32"/>
                </a:lnTo>
                <a:lnTo>
                  <a:pt x="438" y="48"/>
                </a:lnTo>
                <a:lnTo>
                  <a:pt x="438" y="4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 rot="19800000">
            <a:off x="1238889" y="2069236"/>
            <a:ext cx="387353" cy="562487"/>
          </a:xfrm>
          <a:custGeom>
            <a:avLst/>
            <a:gdLst>
              <a:gd name="T0" fmla="*/ 236 w 376"/>
              <a:gd name="T1" fmla="*/ 352 h 546"/>
              <a:gd name="T2" fmla="*/ 154 w 376"/>
              <a:gd name="T3" fmla="*/ 276 h 546"/>
              <a:gd name="T4" fmla="*/ 188 w 376"/>
              <a:gd name="T5" fmla="*/ 170 h 546"/>
              <a:gd name="T6" fmla="*/ 188 w 376"/>
              <a:gd name="T7" fmla="*/ 268 h 546"/>
              <a:gd name="T8" fmla="*/ 376 w 376"/>
              <a:gd name="T9" fmla="*/ 238 h 546"/>
              <a:gd name="T10" fmla="*/ 338 w 376"/>
              <a:gd name="T11" fmla="*/ 306 h 546"/>
              <a:gd name="T12" fmla="*/ 334 w 376"/>
              <a:gd name="T13" fmla="*/ 322 h 546"/>
              <a:gd name="T14" fmla="*/ 322 w 376"/>
              <a:gd name="T15" fmla="*/ 350 h 546"/>
              <a:gd name="T16" fmla="*/ 306 w 376"/>
              <a:gd name="T17" fmla="*/ 376 h 546"/>
              <a:gd name="T18" fmla="*/ 284 w 376"/>
              <a:gd name="T19" fmla="*/ 398 h 546"/>
              <a:gd name="T20" fmla="*/ 274 w 376"/>
              <a:gd name="T21" fmla="*/ 546 h 546"/>
              <a:gd name="T22" fmla="*/ 68 w 376"/>
              <a:gd name="T23" fmla="*/ 408 h 546"/>
              <a:gd name="T24" fmla="*/ 54 w 376"/>
              <a:gd name="T25" fmla="*/ 396 h 546"/>
              <a:gd name="T26" fmla="*/ 28 w 376"/>
              <a:gd name="T27" fmla="*/ 366 h 546"/>
              <a:gd name="T28" fmla="*/ 10 w 376"/>
              <a:gd name="T29" fmla="*/ 332 h 546"/>
              <a:gd name="T30" fmla="*/ 2 w 376"/>
              <a:gd name="T31" fmla="*/ 292 h 546"/>
              <a:gd name="T32" fmla="*/ 0 w 376"/>
              <a:gd name="T33" fmla="*/ 272 h 546"/>
              <a:gd name="T34" fmla="*/ 4 w 376"/>
              <a:gd name="T35" fmla="*/ 232 h 546"/>
              <a:gd name="T36" fmla="*/ 18 w 376"/>
              <a:gd name="T37" fmla="*/ 196 h 546"/>
              <a:gd name="T38" fmla="*/ 40 w 376"/>
              <a:gd name="T39" fmla="*/ 162 h 546"/>
              <a:gd name="T40" fmla="*/ 68 w 376"/>
              <a:gd name="T41" fmla="*/ 136 h 546"/>
              <a:gd name="T42" fmla="*/ 274 w 376"/>
              <a:gd name="T43" fmla="*/ 0 h 546"/>
              <a:gd name="T44" fmla="*/ 274 w 376"/>
              <a:gd name="T45" fmla="*/ 136 h 546"/>
              <a:gd name="T46" fmla="*/ 296 w 376"/>
              <a:gd name="T47" fmla="*/ 156 h 546"/>
              <a:gd name="T48" fmla="*/ 314 w 376"/>
              <a:gd name="T49" fmla="*/ 180 h 546"/>
              <a:gd name="T50" fmla="*/ 328 w 376"/>
              <a:gd name="T51" fmla="*/ 208 h 546"/>
              <a:gd name="T52" fmla="*/ 338 w 376"/>
              <a:gd name="T53" fmla="*/ 238 h 546"/>
              <a:gd name="T54" fmla="*/ 308 w 376"/>
              <a:gd name="T55" fmla="*/ 272 h 546"/>
              <a:gd name="T56" fmla="*/ 306 w 376"/>
              <a:gd name="T57" fmla="*/ 258 h 546"/>
              <a:gd name="T58" fmla="*/ 302 w 376"/>
              <a:gd name="T59" fmla="*/ 232 h 546"/>
              <a:gd name="T60" fmla="*/ 290 w 376"/>
              <a:gd name="T61" fmla="*/ 208 h 546"/>
              <a:gd name="T62" fmla="*/ 276 w 376"/>
              <a:gd name="T63" fmla="*/ 186 h 546"/>
              <a:gd name="T64" fmla="*/ 258 w 376"/>
              <a:gd name="T65" fmla="*/ 166 h 546"/>
              <a:gd name="T66" fmla="*/ 236 w 376"/>
              <a:gd name="T67" fmla="*/ 152 h 546"/>
              <a:gd name="T68" fmla="*/ 212 w 376"/>
              <a:gd name="T69" fmla="*/ 142 h 546"/>
              <a:gd name="T70" fmla="*/ 184 w 376"/>
              <a:gd name="T71" fmla="*/ 136 h 546"/>
              <a:gd name="T72" fmla="*/ 170 w 376"/>
              <a:gd name="T73" fmla="*/ 136 h 546"/>
              <a:gd name="T74" fmla="*/ 144 w 376"/>
              <a:gd name="T75" fmla="*/ 138 h 546"/>
              <a:gd name="T76" fmla="*/ 118 w 376"/>
              <a:gd name="T77" fmla="*/ 146 h 546"/>
              <a:gd name="T78" fmla="*/ 94 w 376"/>
              <a:gd name="T79" fmla="*/ 158 h 546"/>
              <a:gd name="T80" fmla="*/ 74 w 376"/>
              <a:gd name="T81" fmla="*/ 176 h 546"/>
              <a:gd name="T82" fmla="*/ 58 w 376"/>
              <a:gd name="T83" fmla="*/ 196 h 546"/>
              <a:gd name="T84" fmla="*/ 44 w 376"/>
              <a:gd name="T85" fmla="*/ 220 h 546"/>
              <a:gd name="T86" fmla="*/ 36 w 376"/>
              <a:gd name="T87" fmla="*/ 244 h 546"/>
              <a:gd name="T88" fmla="*/ 34 w 376"/>
              <a:gd name="T89" fmla="*/ 272 h 546"/>
              <a:gd name="T90" fmla="*/ 34 w 376"/>
              <a:gd name="T91" fmla="*/ 286 h 546"/>
              <a:gd name="T92" fmla="*/ 40 w 376"/>
              <a:gd name="T93" fmla="*/ 312 h 546"/>
              <a:gd name="T94" fmla="*/ 50 w 376"/>
              <a:gd name="T95" fmla="*/ 338 h 546"/>
              <a:gd name="T96" fmla="*/ 66 w 376"/>
              <a:gd name="T97" fmla="*/ 360 h 546"/>
              <a:gd name="T98" fmla="*/ 84 w 376"/>
              <a:gd name="T99" fmla="*/ 378 h 546"/>
              <a:gd name="T100" fmla="*/ 106 w 376"/>
              <a:gd name="T101" fmla="*/ 392 h 546"/>
              <a:gd name="T102" fmla="*/ 130 w 376"/>
              <a:gd name="T103" fmla="*/ 402 h 546"/>
              <a:gd name="T104" fmla="*/ 156 w 376"/>
              <a:gd name="T105" fmla="*/ 408 h 546"/>
              <a:gd name="T106" fmla="*/ 170 w 376"/>
              <a:gd name="T107" fmla="*/ 408 h 546"/>
              <a:gd name="T108" fmla="*/ 198 w 376"/>
              <a:gd name="T109" fmla="*/ 406 h 546"/>
              <a:gd name="T110" fmla="*/ 224 w 376"/>
              <a:gd name="T111" fmla="*/ 398 h 546"/>
              <a:gd name="T112" fmla="*/ 248 w 376"/>
              <a:gd name="T113" fmla="*/ 386 h 546"/>
              <a:gd name="T114" fmla="*/ 268 w 376"/>
              <a:gd name="T115" fmla="*/ 368 h 546"/>
              <a:gd name="T116" fmla="*/ 284 w 376"/>
              <a:gd name="T117" fmla="*/ 348 h 546"/>
              <a:gd name="T118" fmla="*/ 296 w 376"/>
              <a:gd name="T119" fmla="*/ 326 h 546"/>
              <a:gd name="T120" fmla="*/ 304 w 376"/>
              <a:gd name="T121" fmla="*/ 300 h 546"/>
              <a:gd name="T122" fmla="*/ 308 w 376"/>
              <a:gd name="T123" fmla="*/ 272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6" h="546">
                <a:moveTo>
                  <a:pt x="188" y="268"/>
                </a:moveTo>
                <a:lnTo>
                  <a:pt x="236" y="352"/>
                </a:lnTo>
                <a:lnTo>
                  <a:pt x="208" y="370"/>
                </a:lnTo>
                <a:lnTo>
                  <a:pt x="154" y="276"/>
                </a:lnTo>
                <a:lnTo>
                  <a:pt x="154" y="170"/>
                </a:lnTo>
                <a:lnTo>
                  <a:pt x="188" y="170"/>
                </a:lnTo>
                <a:lnTo>
                  <a:pt x="188" y="268"/>
                </a:lnTo>
                <a:lnTo>
                  <a:pt x="188" y="268"/>
                </a:lnTo>
                <a:lnTo>
                  <a:pt x="188" y="268"/>
                </a:lnTo>
                <a:close/>
                <a:moveTo>
                  <a:pt x="376" y="238"/>
                </a:moveTo>
                <a:lnTo>
                  <a:pt x="376" y="306"/>
                </a:lnTo>
                <a:lnTo>
                  <a:pt x="338" y="306"/>
                </a:lnTo>
                <a:lnTo>
                  <a:pt x="338" y="306"/>
                </a:lnTo>
                <a:lnTo>
                  <a:pt x="334" y="322"/>
                </a:lnTo>
                <a:lnTo>
                  <a:pt x="328" y="336"/>
                </a:lnTo>
                <a:lnTo>
                  <a:pt x="322" y="350"/>
                </a:lnTo>
                <a:lnTo>
                  <a:pt x="314" y="364"/>
                </a:lnTo>
                <a:lnTo>
                  <a:pt x="306" y="376"/>
                </a:lnTo>
                <a:lnTo>
                  <a:pt x="296" y="388"/>
                </a:lnTo>
                <a:lnTo>
                  <a:pt x="284" y="398"/>
                </a:lnTo>
                <a:lnTo>
                  <a:pt x="274" y="408"/>
                </a:lnTo>
                <a:lnTo>
                  <a:pt x="274" y="546"/>
                </a:lnTo>
                <a:lnTo>
                  <a:pt x="68" y="546"/>
                </a:lnTo>
                <a:lnTo>
                  <a:pt x="68" y="408"/>
                </a:lnTo>
                <a:lnTo>
                  <a:pt x="68" y="408"/>
                </a:lnTo>
                <a:lnTo>
                  <a:pt x="54" y="396"/>
                </a:lnTo>
                <a:lnTo>
                  <a:pt x="40" y="382"/>
                </a:lnTo>
                <a:lnTo>
                  <a:pt x="28" y="366"/>
                </a:lnTo>
                <a:lnTo>
                  <a:pt x="18" y="350"/>
                </a:lnTo>
                <a:lnTo>
                  <a:pt x="10" y="332"/>
                </a:lnTo>
                <a:lnTo>
                  <a:pt x="4" y="312"/>
                </a:lnTo>
                <a:lnTo>
                  <a:pt x="2" y="292"/>
                </a:lnTo>
                <a:lnTo>
                  <a:pt x="0" y="272"/>
                </a:lnTo>
                <a:lnTo>
                  <a:pt x="0" y="272"/>
                </a:lnTo>
                <a:lnTo>
                  <a:pt x="2" y="252"/>
                </a:lnTo>
                <a:lnTo>
                  <a:pt x="4" y="232"/>
                </a:lnTo>
                <a:lnTo>
                  <a:pt x="10" y="212"/>
                </a:lnTo>
                <a:lnTo>
                  <a:pt x="18" y="196"/>
                </a:lnTo>
                <a:lnTo>
                  <a:pt x="28" y="178"/>
                </a:lnTo>
                <a:lnTo>
                  <a:pt x="40" y="162"/>
                </a:lnTo>
                <a:lnTo>
                  <a:pt x="54" y="148"/>
                </a:lnTo>
                <a:lnTo>
                  <a:pt x="68" y="136"/>
                </a:lnTo>
                <a:lnTo>
                  <a:pt x="68" y="0"/>
                </a:lnTo>
                <a:lnTo>
                  <a:pt x="274" y="0"/>
                </a:lnTo>
                <a:lnTo>
                  <a:pt x="274" y="136"/>
                </a:lnTo>
                <a:lnTo>
                  <a:pt x="274" y="136"/>
                </a:lnTo>
                <a:lnTo>
                  <a:pt x="284" y="146"/>
                </a:lnTo>
                <a:lnTo>
                  <a:pt x="296" y="156"/>
                </a:lnTo>
                <a:lnTo>
                  <a:pt x="306" y="168"/>
                </a:lnTo>
                <a:lnTo>
                  <a:pt x="314" y="180"/>
                </a:lnTo>
                <a:lnTo>
                  <a:pt x="322" y="194"/>
                </a:lnTo>
                <a:lnTo>
                  <a:pt x="328" y="208"/>
                </a:lnTo>
                <a:lnTo>
                  <a:pt x="334" y="222"/>
                </a:lnTo>
                <a:lnTo>
                  <a:pt x="338" y="238"/>
                </a:lnTo>
                <a:lnTo>
                  <a:pt x="376" y="238"/>
                </a:lnTo>
                <a:close/>
                <a:moveTo>
                  <a:pt x="308" y="272"/>
                </a:moveTo>
                <a:lnTo>
                  <a:pt x="308" y="272"/>
                </a:lnTo>
                <a:lnTo>
                  <a:pt x="306" y="258"/>
                </a:lnTo>
                <a:lnTo>
                  <a:pt x="304" y="244"/>
                </a:lnTo>
                <a:lnTo>
                  <a:pt x="302" y="232"/>
                </a:lnTo>
                <a:lnTo>
                  <a:pt x="296" y="220"/>
                </a:lnTo>
                <a:lnTo>
                  <a:pt x="290" y="208"/>
                </a:lnTo>
                <a:lnTo>
                  <a:pt x="284" y="196"/>
                </a:lnTo>
                <a:lnTo>
                  <a:pt x="276" y="186"/>
                </a:lnTo>
                <a:lnTo>
                  <a:pt x="268" y="176"/>
                </a:lnTo>
                <a:lnTo>
                  <a:pt x="258" y="166"/>
                </a:lnTo>
                <a:lnTo>
                  <a:pt x="248" y="158"/>
                </a:lnTo>
                <a:lnTo>
                  <a:pt x="236" y="152"/>
                </a:lnTo>
                <a:lnTo>
                  <a:pt x="224" y="146"/>
                </a:lnTo>
                <a:lnTo>
                  <a:pt x="212" y="142"/>
                </a:lnTo>
                <a:lnTo>
                  <a:pt x="198" y="138"/>
                </a:lnTo>
                <a:lnTo>
                  <a:pt x="184" y="136"/>
                </a:lnTo>
                <a:lnTo>
                  <a:pt x="170" y="136"/>
                </a:lnTo>
                <a:lnTo>
                  <a:pt x="170" y="136"/>
                </a:lnTo>
                <a:lnTo>
                  <a:pt x="156" y="136"/>
                </a:lnTo>
                <a:lnTo>
                  <a:pt x="144" y="138"/>
                </a:lnTo>
                <a:lnTo>
                  <a:pt x="130" y="142"/>
                </a:lnTo>
                <a:lnTo>
                  <a:pt x="118" y="146"/>
                </a:lnTo>
                <a:lnTo>
                  <a:pt x="106" y="152"/>
                </a:lnTo>
                <a:lnTo>
                  <a:pt x="94" y="158"/>
                </a:lnTo>
                <a:lnTo>
                  <a:pt x="84" y="166"/>
                </a:lnTo>
                <a:lnTo>
                  <a:pt x="74" y="176"/>
                </a:lnTo>
                <a:lnTo>
                  <a:pt x="66" y="186"/>
                </a:lnTo>
                <a:lnTo>
                  <a:pt x="58" y="196"/>
                </a:lnTo>
                <a:lnTo>
                  <a:pt x="50" y="208"/>
                </a:lnTo>
                <a:lnTo>
                  <a:pt x="44" y="220"/>
                </a:lnTo>
                <a:lnTo>
                  <a:pt x="40" y="232"/>
                </a:lnTo>
                <a:lnTo>
                  <a:pt x="36" y="244"/>
                </a:lnTo>
                <a:lnTo>
                  <a:pt x="34" y="258"/>
                </a:lnTo>
                <a:lnTo>
                  <a:pt x="34" y="272"/>
                </a:lnTo>
                <a:lnTo>
                  <a:pt x="34" y="272"/>
                </a:lnTo>
                <a:lnTo>
                  <a:pt x="34" y="286"/>
                </a:lnTo>
                <a:lnTo>
                  <a:pt x="36" y="300"/>
                </a:lnTo>
                <a:lnTo>
                  <a:pt x="40" y="312"/>
                </a:lnTo>
                <a:lnTo>
                  <a:pt x="44" y="326"/>
                </a:lnTo>
                <a:lnTo>
                  <a:pt x="50" y="338"/>
                </a:lnTo>
                <a:lnTo>
                  <a:pt x="58" y="348"/>
                </a:lnTo>
                <a:lnTo>
                  <a:pt x="66" y="360"/>
                </a:lnTo>
                <a:lnTo>
                  <a:pt x="74" y="368"/>
                </a:lnTo>
                <a:lnTo>
                  <a:pt x="84" y="378"/>
                </a:lnTo>
                <a:lnTo>
                  <a:pt x="94" y="386"/>
                </a:lnTo>
                <a:lnTo>
                  <a:pt x="106" y="392"/>
                </a:lnTo>
                <a:lnTo>
                  <a:pt x="118" y="398"/>
                </a:lnTo>
                <a:lnTo>
                  <a:pt x="130" y="402"/>
                </a:lnTo>
                <a:lnTo>
                  <a:pt x="144" y="406"/>
                </a:lnTo>
                <a:lnTo>
                  <a:pt x="156" y="408"/>
                </a:lnTo>
                <a:lnTo>
                  <a:pt x="170" y="408"/>
                </a:lnTo>
                <a:lnTo>
                  <a:pt x="170" y="408"/>
                </a:lnTo>
                <a:lnTo>
                  <a:pt x="184" y="408"/>
                </a:lnTo>
                <a:lnTo>
                  <a:pt x="198" y="406"/>
                </a:lnTo>
                <a:lnTo>
                  <a:pt x="212" y="402"/>
                </a:lnTo>
                <a:lnTo>
                  <a:pt x="224" y="398"/>
                </a:lnTo>
                <a:lnTo>
                  <a:pt x="236" y="392"/>
                </a:lnTo>
                <a:lnTo>
                  <a:pt x="248" y="386"/>
                </a:lnTo>
                <a:lnTo>
                  <a:pt x="258" y="378"/>
                </a:lnTo>
                <a:lnTo>
                  <a:pt x="268" y="368"/>
                </a:lnTo>
                <a:lnTo>
                  <a:pt x="276" y="360"/>
                </a:lnTo>
                <a:lnTo>
                  <a:pt x="284" y="348"/>
                </a:lnTo>
                <a:lnTo>
                  <a:pt x="290" y="338"/>
                </a:lnTo>
                <a:lnTo>
                  <a:pt x="296" y="326"/>
                </a:lnTo>
                <a:lnTo>
                  <a:pt x="302" y="312"/>
                </a:lnTo>
                <a:lnTo>
                  <a:pt x="304" y="300"/>
                </a:lnTo>
                <a:lnTo>
                  <a:pt x="306" y="286"/>
                </a:lnTo>
                <a:lnTo>
                  <a:pt x="308" y="272"/>
                </a:lnTo>
                <a:lnTo>
                  <a:pt x="308" y="272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35"/>
          <p:cNvSpPr>
            <a:spLocks/>
          </p:cNvSpPr>
          <p:nvPr/>
        </p:nvSpPr>
        <p:spPr bwMode="auto">
          <a:xfrm rot="13259224">
            <a:off x="2509490" y="1979163"/>
            <a:ext cx="476099" cy="1047416"/>
          </a:xfrm>
          <a:custGeom>
            <a:avLst/>
            <a:gdLst>
              <a:gd name="T0" fmla="*/ 0 w 220"/>
              <a:gd name="T1" fmla="*/ 64 h 484"/>
              <a:gd name="T2" fmla="*/ 10 w 220"/>
              <a:gd name="T3" fmla="*/ 80 h 484"/>
              <a:gd name="T4" fmla="*/ 26 w 220"/>
              <a:gd name="T5" fmla="*/ 82 h 484"/>
              <a:gd name="T6" fmla="*/ 28 w 220"/>
              <a:gd name="T7" fmla="*/ 88 h 484"/>
              <a:gd name="T8" fmla="*/ 36 w 220"/>
              <a:gd name="T9" fmla="*/ 94 h 484"/>
              <a:gd name="T10" fmla="*/ 40 w 220"/>
              <a:gd name="T11" fmla="*/ 108 h 484"/>
              <a:gd name="T12" fmla="*/ 52 w 220"/>
              <a:gd name="T13" fmla="*/ 178 h 484"/>
              <a:gd name="T14" fmla="*/ 50 w 220"/>
              <a:gd name="T15" fmla="*/ 202 h 484"/>
              <a:gd name="T16" fmla="*/ 28 w 220"/>
              <a:gd name="T17" fmla="*/ 300 h 484"/>
              <a:gd name="T18" fmla="*/ 28 w 220"/>
              <a:gd name="T19" fmla="*/ 382 h 484"/>
              <a:gd name="T20" fmla="*/ 44 w 220"/>
              <a:gd name="T21" fmla="*/ 480 h 484"/>
              <a:gd name="T22" fmla="*/ 110 w 220"/>
              <a:gd name="T23" fmla="*/ 484 h 484"/>
              <a:gd name="T24" fmla="*/ 176 w 220"/>
              <a:gd name="T25" fmla="*/ 480 h 484"/>
              <a:gd name="T26" fmla="*/ 192 w 220"/>
              <a:gd name="T27" fmla="*/ 382 h 484"/>
              <a:gd name="T28" fmla="*/ 194 w 220"/>
              <a:gd name="T29" fmla="*/ 328 h 484"/>
              <a:gd name="T30" fmla="*/ 178 w 220"/>
              <a:gd name="T31" fmla="*/ 230 h 484"/>
              <a:gd name="T32" fmla="*/ 168 w 220"/>
              <a:gd name="T33" fmla="*/ 190 h 484"/>
              <a:gd name="T34" fmla="*/ 178 w 220"/>
              <a:gd name="T35" fmla="*/ 124 h 484"/>
              <a:gd name="T36" fmla="*/ 182 w 220"/>
              <a:gd name="T37" fmla="*/ 100 h 484"/>
              <a:gd name="T38" fmla="*/ 188 w 220"/>
              <a:gd name="T39" fmla="*/ 88 h 484"/>
              <a:gd name="T40" fmla="*/ 194 w 220"/>
              <a:gd name="T41" fmla="*/ 82 h 484"/>
              <a:gd name="T42" fmla="*/ 206 w 220"/>
              <a:gd name="T43" fmla="*/ 82 h 484"/>
              <a:gd name="T44" fmla="*/ 220 w 220"/>
              <a:gd name="T45" fmla="*/ 68 h 484"/>
              <a:gd name="T46" fmla="*/ 220 w 220"/>
              <a:gd name="T47" fmla="*/ 64 h 484"/>
              <a:gd name="T48" fmla="*/ 214 w 220"/>
              <a:gd name="T49" fmla="*/ 52 h 484"/>
              <a:gd name="T50" fmla="*/ 214 w 220"/>
              <a:gd name="T51" fmla="*/ 36 h 484"/>
              <a:gd name="T52" fmla="*/ 198 w 220"/>
              <a:gd name="T53" fmla="*/ 14 h 484"/>
              <a:gd name="T54" fmla="*/ 192 w 220"/>
              <a:gd name="T55" fmla="*/ 14 h 484"/>
              <a:gd name="T56" fmla="*/ 180 w 220"/>
              <a:gd name="T57" fmla="*/ 10 h 484"/>
              <a:gd name="T58" fmla="*/ 162 w 220"/>
              <a:gd name="T59" fmla="*/ 4 h 484"/>
              <a:gd name="T60" fmla="*/ 156 w 220"/>
              <a:gd name="T61" fmla="*/ 4 h 484"/>
              <a:gd name="T62" fmla="*/ 168 w 220"/>
              <a:gd name="T63" fmla="*/ 34 h 484"/>
              <a:gd name="T64" fmla="*/ 172 w 220"/>
              <a:gd name="T65" fmla="*/ 64 h 484"/>
              <a:gd name="T66" fmla="*/ 122 w 220"/>
              <a:gd name="T67" fmla="*/ 64 h 484"/>
              <a:gd name="T68" fmla="*/ 110 w 220"/>
              <a:gd name="T69" fmla="*/ 64 h 484"/>
              <a:gd name="T70" fmla="*/ 78 w 220"/>
              <a:gd name="T71" fmla="*/ 62 h 484"/>
              <a:gd name="T72" fmla="*/ 48 w 220"/>
              <a:gd name="T73" fmla="*/ 64 h 484"/>
              <a:gd name="T74" fmla="*/ 54 w 220"/>
              <a:gd name="T75" fmla="*/ 24 h 484"/>
              <a:gd name="T76" fmla="*/ 70 w 220"/>
              <a:gd name="T77" fmla="*/ 0 h 484"/>
              <a:gd name="T78" fmla="*/ 48 w 220"/>
              <a:gd name="T79" fmla="*/ 6 h 484"/>
              <a:gd name="T80" fmla="*/ 36 w 220"/>
              <a:gd name="T81" fmla="*/ 12 h 484"/>
              <a:gd name="T82" fmla="*/ 26 w 220"/>
              <a:gd name="T83" fmla="*/ 12 h 484"/>
              <a:gd name="T84" fmla="*/ 14 w 220"/>
              <a:gd name="T85" fmla="*/ 24 h 484"/>
              <a:gd name="T86" fmla="*/ 4 w 220"/>
              <a:gd name="T87" fmla="*/ 44 h 484"/>
              <a:gd name="T88" fmla="*/ 4 w 220"/>
              <a:gd name="T89" fmla="*/ 58 h 484"/>
              <a:gd name="T90" fmla="*/ 0 w 220"/>
              <a:gd name="T91" fmla="*/ 6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" h="484">
                <a:moveTo>
                  <a:pt x="0" y="64"/>
                </a:moveTo>
                <a:lnTo>
                  <a:pt x="0" y="64"/>
                </a:lnTo>
                <a:lnTo>
                  <a:pt x="0" y="64"/>
                </a:lnTo>
                <a:lnTo>
                  <a:pt x="0" y="68"/>
                </a:lnTo>
                <a:lnTo>
                  <a:pt x="6" y="76"/>
                </a:lnTo>
                <a:lnTo>
                  <a:pt x="10" y="80"/>
                </a:lnTo>
                <a:lnTo>
                  <a:pt x="14" y="82"/>
                </a:lnTo>
                <a:lnTo>
                  <a:pt x="20" y="84"/>
                </a:lnTo>
                <a:lnTo>
                  <a:pt x="26" y="82"/>
                </a:lnTo>
                <a:lnTo>
                  <a:pt x="26" y="82"/>
                </a:lnTo>
                <a:lnTo>
                  <a:pt x="26" y="86"/>
                </a:lnTo>
                <a:lnTo>
                  <a:pt x="28" y="88"/>
                </a:lnTo>
                <a:lnTo>
                  <a:pt x="32" y="88"/>
                </a:lnTo>
                <a:lnTo>
                  <a:pt x="32" y="88"/>
                </a:lnTo>
                <a:lnTo>
                  <a:pt x="36" y="94"/>
                </a:lnTo>
                <a:lnTo>
                  <a:pt x="40" y="100"/>
                </a:lnTo>
                <a:lnTo>
                  <a:pt x="40" y="108"/>
                </a:lnTo>
                <a:lnTo>
                  <a:pt x="40" y="108"/>
                </a:lnTo>
                <a:lnTo>
                  <a:pt x="42" y="124"/>
                </a:lnTo>
                <a:lnTo>
                  <a:pt x="48" y="150"/>
                </a:lnTo>
                <a:lnTo>
                  <a:pt x="52" y="178"/>
                </a:lnTo>
                <a:lnTo>
                  <a:pt x="52" y="190"/>
                </a:lnTo>
                <a:lnTo>
                  <a:pt x="50" y="202"/>
                </a:lnTo>
                <a:lnTo>
                  <a:pt x="50" y="202"/>
                </a:lnTo>
                <a:lnTo>
                  <a:pt x="44" y="230"/>
                </a:lnTo>
                <a:lnTo>
                  <a:pt x="32" y="274"/>
                </a:lnTo>
                <a:lnTo>
                  <a:pt x="28" y="300"/>
                </a:lnTo>
                <a:lnTo>
                  <a:pt x="26" y="328"/>
                </a:lnTo>
                <a:lnTo>
                  <a:pt x="26" y="354"/>
                </a:lnTo>
                <a:lnTo>
                  <a:pt x="28" y="382"/>
                </a:lnTo>
                <a:lnTo>
                  <a:pt x="28" y="382"/>
                </a:lnTo>
                <a:lnTo>
                  <a:pt x="40" y="458"/>
                </a:lnTo>
                <a:lnTo>
                  <a:pt x="44" y="480"/>
                </a:lnTo>
                <a:lnTo>
                  <a:pt x="44" y="480"/>
                </a:lnTo>
                <a:lnTo>
                  <a:pt x="66" y="482"/>
                </a:lnTo>
                <a:lnTo>
                  <a:pt x="110" y="484"/>
                </a:lnTo>
                <a:lnTo>
                  <a:pt x="110" y="484"/>
                </a:lnTo>
                <a:lnTo>
                  <a:pt x="154" y="482"/>
                </a:lnTo>
                <a:lnTo>
                  <a:pt x="176" y="480"/>
                </a:lnTo>
                <a:lnTo>
                  <a:pt x="176" y="480"/>
                </a:lnTo>
                <a:lnTo>
                  <a:pt x="180" y="458"/>
                </a:lnTo>
                <a:lnTo>
                  <a:pt x="192" y="382"/>
                </a:lnTo>
                <a:lnTo>
                  <a:pt x="192" y="382"/>
                </a:lnTo>
                <a:lnTo>
                  <a:pt x="194" y="354"/>
                </a:lnTo>
                <a:lnTo>
                  <a:pt x="194" y="328"/>
                </a:lnTo>
                <a:lnTo>
                  <a:pt x="192" y="300"/>
                </a:lnTo>
                <a:lnTo>
                  <a:pt x="188" y="274"/>
                </a:lnTo>
                <a:lnTo>
                  <a:pt x="178" y="230"/>
                </a:lnTo>
                <a:lnTo>
                  <a:pt x="170" y="202"/>
                </a:lnTo>
                <a:lnTo>
                  <a:pt x="170" y="202"/>
                </a:lnTo>
                <a:lnTo>
                  <a:pt x="168" y="190"/>
                </a:lnTo>
                <a:lnTo>
                  <a:pt x="168" y="178"/>
                </a:lnTo>
                <a:lnTo>
                  <a:pt x="172" y="150"/>
                </a:lnTo>
                <a:lnTo>
                  <a:pt x="178" y="124"/>
                </a:lnTo>
                <a:lnTo>
                  <a:pt x="180" y="108"/>
                </a:lnTo>
                <a:lnTo>
                  <a:pt x="180" y="108"/>
                </a:lnTo>
                <a:lnTo>
                  <a:pt x="182" y="100"/>
                </a:lnTo>
                <a:lnTo>
                  <a:pt x="184" y="94"/>
                </a:lnTo>
                <a:lnTo>
                  <a:pt x="188" y="88"/>
                </a:lnTo>
                <a:lnTo>
                  <a:pt x="188" y="88"/>
                </a:lnTo>
                <a:lnTo>
                  <a:pt x="192" y="88"/>
                </a:lnTo>
                <a:lnTo>
                  <a:pt x="194" y="86"/>
                </a:lnTo>
                <a:lnTo>
                  <a:pt x="194" y="82"/>
                </a:lnTo>
                <a:lnTo>
                  <a:pt x="194" y="82"/>
                </a:lnTo>
                <a:lnTo>
                  <a:pt x="200" y="84"/>
                </a:lnTo>
                <a:lnTo>
                  <a:pt x="206" y="82"/>
                </a:lnTo>
                <a:lnTo>
                  <a:pt x="210" y="80"/>
                </a:lnTo>
                <a:lnTo>
                  <a:pt x="214" y="76"/>
                </a:lnTo>
                <a:lnTo>
                  <a:pt x="220" y="68"/>
                </a:lnTo>
                <a:lnTo>
                  <a:pt x="220" y="64"/>
                </a:lnTo>
                <a:lnTo>
                  <a:pt x="220" y="64"/>
                </a:lnTo>
                <a:lnTo>
                  <a:pt x="220" y="64"/>
                </a:lnTo>
                <a:lnTo>
                  <a:pt x="216" y="62"/>
                </a:lnTo>
                <a:lnTo>
                  <a:pt x="216" y="58"/>
                </a:lnTo>
                <a:lnTo>
                  <a:pt x="214" y="52"/>
                </a:lnTo>
                <a:lnTo>
                  <a:pt x="214" y="52"/>
                </a:lnTo>
                <a:lnTo>
                  <a:pt x="216" y="44"/>
                </a:lnTo>
                <a:lnTo>
                  <a:pt x="214" y="36"/>
                </a:lnTo>
                <a:lnTo>
                  <a:pt x="210" y="30"/>
                </a:lnTo>
                <a:lnTo>
                  <a:pt x="206" y="24"/>
                </a:lnTo>
                <a:lnTo>
                  <a:pt x="198" y="14"/>
                </a:lnTo>
                <a:lnTo>
                  <a:pt x="194" y="12"/>
                </a:lnTo>
                <a:lnTo>
                  <a:pt x="194" y="12"/>
                </a:lnTo>
                <a:lnTo>
                  <a:pt x="192" y="14"/>
                </a:lnTo>
                <a:lnTo>
                  <a:pt x="190" y="14"/>
                </a:lnTo>
                <a:lnTo>
                  <a:pt x="184" y="12"/>
                </a:lnTo>
                <a:lnTo>
                  <a:pt x="180" y="10"/>
                </a:lnTo>
                <a:lnTo>
                  <a:pt x="180" y="10"/>
                </a:lnTo>
                <a:lnTo>
                  <a:pt x="172" y="6"/>
                </a:lnTo>
                <a:lnTo>
                  <a:pt x="162" y="4"/>
                </a:lnTo>
                <a:lnTo>
                  <a:pt x="150" y="0"/>
                </a:lnTo>
                <a:lnTo>
                  <a:pt x="150" y="0"/>
                </a:lnTo>
                <a:lnTo>
                  <a:pt x="156" y="4"/>
                </a:lnTo>
                <a:lnTo>
                  <a:pt x="162" y="14"/>
                </a:lnTo>
                <a:lnTo>
                  <a:pt x="166" y="24"/>
                </a:lnTo>
                <a:lnTo>
                  <a:pt x="168" y="34"/>
                </a:lnTo>
                <a:lnTo>
                  <a:pt x="172" y="54"/>
                </a:lnTo>
                <a:lnTo>
                  <a:pt x="172" y="64"/>
                </a:lnTo>
                <a:lnTo>
                  <a:pt x="172" y="64"/>
                </a:lnTo>
                <a:lnTo>
                  <a:pt x="156" y="62"/>
                </a:lnTo>
                <a:lnTo>
                  <a:pt x="142" y="62"/>
                </a:lnTo>
                <a:lnTo>
                  <a:pt x="122" y="64"/>
                </a:lnTo>
                <a:lnTo>
                  <a:pt x="122" y="64"/>
                </a:lnTo>
                <a:lnTo>
                  <a:pt x="110" y="64"/>
                </a:lnTo>
                <a:lnTo>
                  <a:pt x="110" y="64"/>
                </a:lnTo>
                <a:lnTo>
                  <a:pt x="100" y="64"/>
                </a:lnTo>
                <a:lnTo>
                  <a:pt x="100" y="64"/>
                </a:lnTo>
                <a:lnTo>
                  <a:pt x="78" y="62"/>
                </a:lnTo>
                <a:lnTo>
                  <a:pt x="64" y="62"/>
                </a:lnTo>
                <a:lnTo>
                  <a:pt x="48" y="64"/>
                </a:lnTo>
                <a:lnTo>
                  <a:pt x="48" y="64"/>
                </a:lnTo>
                <a:lnTo>
                  <a:pt x="50" y="54"/>
                </a:lnTo>
                <a:lnTo>
                  <a:pt x="52" y="34"/>
                </a:lnTo>
                <a:lnTo>
                  <a:pt x="54" y="24"/>
                </a:lnTo>
                <a:lnTo>
                  <a:pt x="58" y="14"/>
                </a:lnTo>
                <a:lnTo>
                  <a:pt x="64" y="4"/>
                </a:lnTo>
                <a:lnTo>
                  <a:pt x="70" y="0"/>
                </a:lnTo>
                <a:lnTo>
                  <a:pt x="70" y="0"/>
                </a:lnTo>
                <a:lnTo>
                  <a:pt x="58" y="4"/>
                </a:lnTo>
                <a:lnTo>
                  <a:pt x="48" y="6"/>
                </a:lnTo>
                <a:lnTo>
                  <a:pt x="42" y="10"/>
                </a:lnTo>
                <a:lnTo>
                  <a:pt x="42" y="10"/>
                </a:lnTo>
                <a:lnTo>
                  <a:pt x="36" y="12"/>
                </a:lnTo>
                <a:lnTo>
                  <a:pt x="32" y="14"/>
                </a:lnTo>
                <a:lnTo>
                  <a:pt x="28" y="14"/>
                </a:lnTo>
                <a:lnTo>
                  <a:pt x="26" y="12"/>
                </a:lnTo>
                <a:lnTo>
                  <a:pt x="26" y="12"/>
                </a:lnTo>
                <a:lnTo>
                  <a:pt x="22" y="14"/>
                </a:lnTo>
                <a:lnTo>
                  <a:pt x="14" y="24"/>
                </a:lnTo>
                <a:lnTo>
                  <a:pt x="10" y="30"/>
                </a:lnTo>
                <a:lnTo>
                  <a:pt x="6" y="36"/>
                </a:lnTo>
                <a:lnTo>
                  <a:pt x="4" y="44"/>
                </a:lnTo>
                <a:lnTo>
                  <a:pt x="6" y="52"/>
                </a:lnTo>
                <a:lnTo>
                  <a:pt x="6" y="52"/>
                </a:lnTo>
                <a:lnTo>
                  <a:pt x="4" y="58"/>
                </a:lnTo>
                <a:lnTo>
                  <a:pt x="4" y="62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1" name="组 10"/>
          <p:cNvGrpSpPr/>
          <p:nvPr/>
        </p:nvGrpSpPr>
        <p:grpSpPr>
          <a:xfrm rot="1745617">
            <a:off x="3511195" y="2457172"/>
            <a:ext cx="663669" cy="722976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 18"/>
          <p:cNvGrpSpPr/>
          <p:nvPr/>
        </p:nvGrpSpPr>
        <p:grpSpPr>
          <a:xfrm rot="19796903">
            <a:off x="1069422" y="4550005"/>
            <a:ext cx="389729" cy="722976"/>
            <a:chOff x="4605338" y="3055938"/>
            <a:chExt cx="438150" cy="812800"/>
          </a:xfrm>
          <a:solidFill>
            <a:schemeClr val="accent2"/>
          </a:solidFill>
        </p:grpSpPr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4922838" y="3395663"/>
              <a:ext cx="120650" cy="193675"/>
            </a:xfrm>
            <a:custGeom>
              <a:avLst/>
              <a:gdLst>
                <a:gd name="T0" fmla="*/ 0 w 76"/>
                <a:gd name="T1" fmla="*/ 0 h 122"/>
                <a:gd name="T2" fmla="*/ 32 w 76"/>
                <a:gd name="T3" fmla="*/ 104 h 122"/>
                <a:gd name="T4" fmla="*/ 38 w 76"/>
                <a:gd name="T5" fmla="*/ 112 h 122"/>
                <a:gd name="T6" fmla="*/ 66 w 76"/>
                <a:gd name="T7" fmla="*/ 122 h 122"/>
                <a:gd name="T8" fmla="*/ 76 w 76"/>
                <a:gd name="T9" fmla="*/ 96 h 122"/>
                <a:gd name="T10" fmla="*/ 0 w 76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22">
                  <a:moveTo>
                    <a:pt x="0" y="0"/>
                  </a:moveTo>
                  <a:lnTo>
                    <a:pt x="32" y="104"/>
                  </a:lnTo>
                  <a:lnTo>
                    <a:pt x="38" y="112"/>
                  </a:lnTo>
                  <a:lnTo>
                    <a:pt x="66" y="122"/>
                  </a:lnTo>
                  <a:lnTo>
                    <a:pt x="7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4684713" y="3055938"/>
              <a:ext cx="209550" cy="127000"/>
            </a:xfrm>
            <a:custGeom>
              <a:avLst/>
              <a:gdLst>
                <a:gd name="T0" fmla="*/ 100 w 132"/>
                <a:gd name="T1" fmla="*/ 80 h 80"/>
                <a:gd name="T2" fmla="*/ 30 w 132"/>
                <a:gd name="T3" fmla="*/ 80 h 80"/>
                <a:gd name="T4" fmla="*/ 0 w 132"/>
                <a:gd name="T5" fmla="*/ 0 h 80"/>
                <a:gd name="T6" fmla="*/ 132 w 132"/>
                <a:gd name="T7" fmla="*/ 0 h 80"/>
                <a:gd name="T8" fmla="*/ 100 w 13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80">
                  <a:moveTo>
                    <a:pt x="100" y="80"/>
                  </a:moveTo>
                  <a:lnTo>
                    <a:pt x="30" y="80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00" y="8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4687888" y="3221038"/>
              <a:ext cx="149225" cy="146050"/>
            </a:xfrm>
            <a:custGeom>
              <a:avLst/>
              <a:gdLst>
                <a:gd name="T0" fmla="*/ 94 w 94"/>
                <a:gd name="T1" fmla="*/ 0 h 92"/>
                <a:gd name="T2" fmla="*/ 28 w 94"/>
                <a:gd name="T3" fmla="*/ 0 h 92"/>
                <a:gd name="T4" fmla="*/ 0 w 94"/>
                <a:gd name="T5" fmla="*/ 92 h 92"/>
                <a:gd name="T6" fmla="*/ 94 w 94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2">
                  <a:moveTo>
                    <a:pt x="94" y="0"/>
                  </a:moveTo>
                  <a:lnTo>
                    <a:pt x="28" y="0"/>
                  </a:lnTo>
                  <a:lnTo>
                    <a:pt x="0" y="9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605338" y="3290888"/>
              <a:ext cx="282575" cy="358775"/>
            </a:xfrm>
            <a:custGeom>
              <a:avLst/>
              <a:gdLst>
                <a:gd name="T0" fmla="*/ 178 w 178"/>
                <a:gd name="T1" fmla="*/ 48 h 226"/>
                <a:gd name="T2" fmla="*/ 164 w 178"/>
                <a:gd name="T3" fmla="*/ 0 h 226"/>
                <a:gd name="T4" fmla="*/ 28 w 178"/>
                <a:gd name="T5" fmla="*/ 136 h 226"/>
                <a:gd name="T6" fmla="*/ 0 w 178"/>
                <a:gd name="T7" fmla="*/ 226 h 226"/>
                <a:gd name="T8" fmla="*/ 178 w 178"/>
                <a:gd name="T9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226">
                  <a:moveTo>
                    <a:pt x="178" y="48"/>
                  </a:moveTo>
                  <a:lnTo>
                    <a:pt x="164" y="0"/>
                  </a:lnTo>
                  <a:lnTo>
                    <a:pt x="28" y="136"/>
                  </a:lnTo>
                  <a:lnTo>
                    <a:pt x="0" y="226"/>
                  </a:lnTo>
                  <a:lnTo>
                    <a:pt x="178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4637088" y="3446463"/>
              <a:ext cx="295275" cy="320675"/>
            </a:xfrm>
            <a:custGeom>
              <a:avLst/>
              <a:gdLst>
                <a:gd name="T0" fmla="*/ 186 w 186"/>
                <a:gd name="T1" fmla="*/ 48 h 202"/>
                <a:gd name="T2" fmla="*/ 172 w 186"/>
                <a:gd name="T3" fmla="*/ 0 h 202"/>
                <a:gd name="T4" fmla="*/ 0 w 186"/>
                <a:gd name="T5" fmla="*/ 170 h 202"/>
                <a:gd name="T6" fmla="*/ 32 w 186"/>
                <a:gd name="T7" fmla="*/ 202 h 202"/>
                <a:gd name="T8" fmla="*/ 186 w 186"/>
                <a:gd name="T9" fmla="*/ 4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02">
                  <a:moveTo>
                    <a:pt x="186" y="48"/>
                  </a:moveTo>
                  <a:lnTo>
                    <a:pt x="172" y="0"/>
                  </a:lnTo>
                  <a:lnTo>
                    <a:pt x="0" y="170"/>
                  </a:lnTo>
                  <a:lnTo>
                    <a:pt x="32" y="202"/>
                  </a:lnTo>
                  <a:lnTo>
                    <a:pt x="186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738688" y="3602038"/>
              <a:ext cx="241300" cy="266700"/>
            </a:xfrm>
            <a:custGeom>
              <a:avLst/>
              <a:gdLst>
                <a:gd name="T0" fmla="*/ 152 w 152"/>
                <a:gd name="T1" fmla="*/ 48 h 168"/>
                <a:gd name="T2" fmla="*/ 136 w 152"/>
                <a:gd name="T3" fmla="*/ 0 h 168"/>
                <a:gd name="T4" fmla="*/ 0 w 152"/>
                <a:gd name="T5" fmla="*/ 136 h 168"/>
                <a:gd name="T6" fmla="*/ 32 w 152"/>
                <a:gd name="T7" fmla="*/ 168 h 168"/>
                <a:gd name="T8" fmla="*/ 152 w 152"/>
                <a:gd name="T9" fmla="*/ 4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68">
                  <a:moveTo>
                    <a:pt x="152" y="48"/>
                  </a:moveTo>
                  <a:lnTo>
                    <a:pt x="136" y="0"/>
                  </a:lnTo>
                  <a:lnTo>
                    <a:pt x="0" y="136"/>
                  </a:lnTo>
                  <a:lnTo>
                    <a:pt x="32" y="16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Freeform 27"/>
          <p:cNvSpPr>
            <a:spLocks/>
          </p:cNvSpPr>
          <p:nvPr/>
        </p:nvSpPr>
        <p:spPr bwMode="auto">
          <a:xfrm rot="20165458">
            <a:off x="1368174" y="5839945"/>
            <a:ext cx="565802" cy="651088"/>
          </a:xfrm>
          <a:custGeom>
            <a:avLst/>
            <a:gdLst>
              <a:gd name="T0" fmla="*/ 442 w 544"/>
              <a:gd name="T1" fmla="*/ 254 h 626"/>
              <a:gd name="T2" fmla="*/ 352 w 544"/>
              <a:gd name="T3" fmla="*/ 224 h 626"/>
              <a:gd name="T4" fmla="*/ 352 w 544"/>
              <a:gd name="T5" fmla="*/ 202 h 626"/>
              <a:gd name="T6" fmla="*/ 380 w 544"/>
              <a:gd name="T7" fmla="*/ 138 h 626"/>
              <a:gd name="T8" fmla="*/ 372 w 544"/>
              <a:gd name="T9" fmla="*/ 92 h 626"/>
              <a:gd name="T10" fmla="*/ 328 w 544"/>
              <a:gd name="T11" fmla="*/ 28 h 626"/>
              <a:gd name="T12" fmla="*/ 292 w 544"/>
              <a:gd name="T13" fmla="*/ 4 h 626"/>
              <a:gd name="T14" fmla="*/ 260 w 544"/>
              <a:gd name="T15" fmla="*/ 2 h 626"/>
              <a:gd name="T16" fmla="*/ 226 w 544"/>
              <a:gd name="T17" fmla="*/ 18 h 626"/>
              <a:gd name="T18" fmla="*/ 178 w 544"/>
              <a:gd name="T19" fmla="*/ 78 h 626"/>
              <a:gd name="T20" fmla="*/ 164 w 544"/>
              <a:gd name="T21" fmla="*/ 118 h 626"/>
              <a:gd name="T22" fmla="*/ 180 w 544"/>
              <a:gd name="T23" fmla="*/ 182 h 626"/>
              <a:gd name="T24" fmla="*/ 194 w 544"/>
              <a:gd name="T25" fmla="*/ 220 h 626"/>
              <a:gd name="T26" fmla="*/ 140 w 544"/>
              <a:gd name="T27" fmla="*/ 242 h 626"/>
              <a:gd name="T28" fmla="*/ 80 w 544"/>
              <a:gd name="T29" fmla="*/ 264 h 626"/>
              <a:gd name="T30" fmla="*/ 4 w 544"/>
              <a:gd name="T31" fmla="*/ 420 h 626"/>
              <a:gd name="T32" fmla="*/ 12 w 544"/>
              <a:gd name="T33" fmla="*/ 488 h 626"/>
              <a:gd name="T34" fmla="*/ 72 w 544"/>
              <a:gd name="T35" fmla="*/ 626 h 626"/>
              <a:gd name="T36" fmla="*/ 112 w 544"/>
              <a:gd name="T37" fmla="*/ 612 h 626"/>
              <a:gd name="T38" fmla="*/ 78 w 544"/>
              <a:gd name="T39" fmla="*/ 458 h 626"/>
              <a:gd name="T40" fmla="*/ 114 w 544"/>
              <a:gd name="T41" fmla="*/ 382 h 626"/>
              <a:gd name="T42" fmla="*/ 126 w 544"/>
              <a:gd name="T43" fmla="*/ 372 h 626"/>
              <a:gd name="T44" fmla="*/ 140 w 544"/>
              <a:gd name="T45" fmla="*/ 464 h 626"/>
              <a:gd name="T46" fmla="*/ 126 w 544"/>
              <a:gd name="T47" fmla="*/ 542 h 626"/>
              <a:gd name="T48" fmla="*/ 130 w 544"/>
              <a:gd name="T49" fmla="*/ 586 h 626"/>
              <a:gd name="T50" fmla="*/ 174 w 544"/>
              <a:gd name="T51" fmla="*/ 614 h 626"/>
              <a:gd name="T52" fmla="*/ 268 w 544"/>
              <a:gd name="T53" fmla="*/ 244 h 626"/>
              <a:gd name="T54" fmla="*/ 256 w 544"/>
              <a:gd name="T55" fmla="*/ 228 h 626"/>
              <a:gd name="T56" fmla="*/ 232 w 544"/>
              <a:gd name="T57" fmla="*/ 206 h 626"/>
              <a:gd name="T58" fmla="*/ 206 w 544"/>
              <a:gd name="T59" fmla="*/ 174 h 626"/>
              <a:gd name="T60" fmla="*/ 206 w 544"/>
              <a:gd name="T61" fmla="*/ 128 h 626"/>
              <a:gd name="T62" fmla="*/ 234 w 544"/>
              <a:gd name="T63" fmla="*/ 88 h 626"/>
              <a:gd name="T64" fmla="*/ 258 w 544"/>
              <a:gd name="T65" fmla="*/ 70 h 626"/>
              <a:gd name="T66" fmla="*/ 278 w 544"/>
              <a:gd name="T67" fmla="*/ 70 h 626"/>
              <a:gd name="T68" fmla="*/ 298 w 544"/>
              <a:gd name="T69" fmla="*/ 80 h 626"/>
              <a:gd name="T70" fmla="*/ 336 w 544"/>
              <a:gd name="T71" fmla="*/ 128 h 626"/>
              <a:gd name="T72" fmla="*/ 340 w 544"/>
              <a:gd name="T73" fmla="*/ 162 h 626"/>
              <a:gd name="T74" fmla="*/ 318 w 544"/>
              <a:gd name="T75" fmla="*/ 200 h 626"/>
              <a:gd name="T76" fmla="*/ 288 w 544"/>
              <a:gd name="T77" fmla="*/ 228 h 626"/>
              <a:gd name="T78" fmla="*/ 276 w 544"/>
              <a:gd name="T79" fmla="*/ 244 h 626"/>
              <a:gd name="T80" fmla="*/ 338 w 544"/>
              <a:gd name="T81" fmla="*/ 620 h 626"/>
              <a:gd name="T82" fmla="*/ 404 w 544"/>
              <a:gd name="T83" fmla="*/ 596 h 626"/>
              <a:gd name="T84" fmla="*/ 420 w 544"/>
              <a:gd name="T85" fmla="*/ 566 h 626"/>
              <a:gd name="T86" fmla="*/ 404 w 544"/>
              <a:gd name="T87" fmla="*/ 464 h 626"/>
              <a:gd name="T88" fmla="*/ 414 w 544"/>
              <a:gd name="T89" fmla="*/ 378 h 626"/>
              <a:gd name="T90" fmla="*/ 424 w 544"/>
              <a:gd name="T91" fmla="*/ 374 h 626"/>
              <a:gd name="T92" fmla="*/ 466 w 544"/>
              <a:gd name="T93" fmla="*/ 458 h 626"/>
              <a:gd name="T94" fmla="*/ 448 w 544"/>
              <a:gd name="T95" fmla="*/ 542 h 626"/>
              <a:gd name="T96" fmla="*/ 456 w 544"/>
              <a:gd name="T97" fmla="*/ 622 h 626"/>
              <a:gd name="T98" fmla="*/ 510 w 544"/>
              <a:gd name="T99" fmla="*/ 552 h 626"/>
              <a:gd name="T100" fmla="*/ 544 w 544"/>
              <a:gd name="T101" fmla="*/ 436 h 626"/>
              <a:gd name="T102" fmla="*/ 482 w 544"/>
              <a:gd name="T103" fmla="*/ 29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4" h="626">
                <a:moveTo>
                  <a:pt x="464" y="264"/>
                </a:moveTo>
                <a:lnTo>
                  <a:pt x="464" y="264"/>
                </a:lnTo>
                <a:lnTo>
                  <a:pt x="456" y="258"/>
                </a:lnTo>
                <a:lnTo>
                  <a:pt x="442" y="254"/>
                </a:lnTo>
                <a:lnTo>
                  <a:pt x="404" y="242"/>
                </a:lnTo>
                <a:lnTo>
                  <a:pt x="368" y="232"/>
                </a:lnTo>
                <a:lnTo>
                  <a:pt x="356" y="226"/>
                </a:lnTo>
                <a:lnTo>
                  <a:pt x="352" y="224"/>
                </a:lnTo>
                <a:lnTo>
                  <a:pt x="350" y="220"/>
                </a:lnTo>
                <a:lnTo>
                  <a:pt x="350" y="220"/>
                </a:lnTo>
                <a:lnTo>
                  <a:pt x="348" y="212"/>
                </a:lnTo>
                <a:lnTo>
                  <a:pt x="352" y="202"/>
                </a:lnTo>
                <a:lnTo>
                  <a:pt x="364" y="182"/>
                </a:lnTo>
                <a:lnTo>
                  <a:pt x="370" y="168"/>
                </a:lnTo>
                <a:lnTo>
                  <a:pt x="376" y="154"/>
                </a:lnTo>
                <a:lnTo>
                  <a:pt x="380" y="138"/>
                </a:lnTo>
                <a:lnTo>
                  <a:pt x="378" y="118"/>
                </a:lnTo>
                <a:lnTo>
                  <a:pt x="378" y="118"/>
                </a:lnTo>
                <a:lnTo>
                  <a:pt x="376" y="106"/>
                </a:lnTo>
                <a:lnTo>
                  <a:pt x="372" y="92"/>
                </a:lnTo>
                <a:lnTo>
                  <a:pt x="364" y="78"/>
                </a:lnTo>
                <a:lnTo>
                  <a:pt x="358" y="64"/>
                </a:lnTo>
                <a:lnTo>
                  <a:pt x="338" y="38"/>
                </a:lnTo>
                <a:lnTo>
                  <a:pt x="328" y="28"/>
                </a:lnTo>
                <a:lnTo>
                  <a:pt x="318" y="18"/>
                </a:lnTo>
                <a:lnTo>
                  <a:pt x="318" y="18"/>
                </a:lnTo>
                <a:lnTo>
                  <a:pt x="304" y="8"/>
                </a:lnTo>
                <a:lnTo>
                  <a:pt x="292" y="4"/>
                </a:lnTo>
                <a:lnTo>
                  <a:pt x="282" y="2"/>
                </a:lnTo>
                <a:lnTo>
                  <a:pt x="272" y="0"/>
                </a:lnTo>
                <a:lnTo>
                  <a:pt x="272" y="0"/>
                </a:lnTo>
                <a:lnTo>
                  <a:pt x="260" y="2"/>
                </a:lnTo>
                <a:lnTo>
                  <a:pt x="250" y="4"/>
                </a:lnTo>
                <a:lnTo>
                  <a:pt x="238" y="8"/>
                </a:lnTo>
                <a:lnTo>
                  <a:pt x="226" y="18"/>
                </a:lnTo>
                <a:lnTo>
                  <a:pt x="226" y="18"/>
                </a:lnTo>
                <a:lnTo>
                  <a:pt x="214" y="28"/>
                </a:lnTo>
                <a:lnTo>
                  <a:pt x="204" y="38"/>
                </a:lnTo>
                <a:lnTo>
                  <a:pt x="186" y="64"/>
                </a:lnTo>
                <a:lnTo>
                  <a:pt x="178" y="78"/>
                </a:lnTo>
                <a:lnTo>
                  <a:pt x="172" y="92"/>
                </a:lnTo>
                <a:lnTo>
                  <a:pt x="166" y="106"/>
                </a:lnTo>
                <a:lnTo>
                  <a:pt x="164" y="118"/>
                </a:lnTo>
                <a:lnTo>
                  <a:pt x="164" y="118"/>
                </a:lnTo>
                <a:lnTo>
                  <a:pt x="164" y="138"/>
                </a:lnTo>
                <a:lnTo>
                  <a:pt x="166" y="154"/>
                </a:lnTo>
                <a:lnTo>
                  <a:pt x="172" y="170"/>
                </a:lnTo>
                <a:lnTo>
                  <a:pt x="180" y="182"/>
                </a:lnTo>
                <a:lnTo>
                  <a:pt x="192" y="204"/>
                </a:lnTo>
                <a:lnTo>
                  <a:pt x="194" y="212"/>
                </a:lnTo>
                <a:lnTo>
                  <a:pt x="194" y="220"/>
                </a:lnTo>
                <a:lnTo>
                  <a:pt x="194" y="220"/>
                </a:lnTo>
                <a:lnTo>
                  <a:pt x="192" y="224"/>
                </a:lnTo>
                <a:lnTo>
                  <a:pt x="188" y="226"/>
                </a:lnTo>
                <a:lnTo>
                  <a:pt x="176" y="232"/>
                </a:lnTo>
                <a:lnTo>
                  <a:pt x="140" y="242"/>
                </a:lnTo>
                <a:lnTo>
                  <a:pt x="102" y="254"/>
                </a:lnTo>
                <a:lnTo>
                  <a:pt x="88" y="258"/>
                </a:lnTo>
                <a:lnTo>
                  <a:pt x="80" y="264"/>
                </a:lnTo>
                <a:lnTo>
                  <a:pt x="80" y="264"/>
                </a:lnTo>
                <a:lnTo>
                  <a:pt x="60" y="296"/>
                </a:lnTo>
                <a:lnTo>
                  <a:pt x="36" y="346"/>
                </a:lnTo>
                <a:lnTo>
                  <a:pt x="12" y="398"/>
                </a:lnTo>
                <a:lnTo>
                  <a:pt x="4" y="420"/>
                </a:lnTo>
                <a:lnTo>
                  <a:pt x="0" y="436"/>
                </a:lnTo>
                <a:lnTo>
                  <a:pt x="0" y="436"/>
                </a:lnTo>
                <a:lnTo>
                  <a:pt x="4" y="460"/>
                </a:lnTo>
                <a:lnTo>
                  <a:pt x="12" y="488"/>
                </a:lnTo>
                <a:lnTo>
                  <a:pt x="34" y="552"/>
                </a:lnTo>
                <a:lnTo>
                  <a:pt x="60" y="626"/>
                </a:lnTo>
                <a:lnTo>
                  <a:pt x="60" y="626"/>
                </a:lnTo>
                <a:lnTo>
                  <a:pt x="72" y="626"/>
                </a:lnTo>
                <a:lnTo>
                  <a:pt x="88" y="622"/>
                </a:lnTo>
                <a:lnTo>
                  <a:pt x="102" y="618"/>
                </a:lnTo>
                <a:lnTo>
                  <a:pt x="112" y="612"/>
                </a:lnTo>
                <a:lnTo>
                  <a:pt x="112" y="612"/>
                </a:lnTo>
                <a:lnTo>
                  <a:pt x="94" y="542"/>
                </a:lnTo>
                <a:lnTo>
                  <a:pt x="82" y="490"/>
                </a:lnTo>
                <a:lnTo>
                  <a:pt x="80" y="470"/>
                </a:lnTo>
                <a:lnTo>
                  <a:pt x="78" y="458"/>
                </a:lnTo>
                <a:lnTo>
                  <a:pt x="78" y="458"/>
                </a:lnTo>
                <a:lnTo>
                  <a:pt x="86" y="440"/>
                </a:lnTo>
                <a:lnTo>
                  <a:pt x="100" y="410"/>
                </a:lnTo>
                <a:lnTo>
                  <a:pt x="114" y="382"/>
                </a:lnTo>
                <a:lnTo>
                  <a:pt x="120" y="374"/>
                </a:lnTo>
                <a:lnTo>
                  <a:pt x="124" y="372"/>
                </a:lnTo>
                <a:lnTo>
                  <a:pt x="124" y="372"/>
                </a:lnTo>
                <a:lnTo>
                  <a:pt x="126" y="372"/>
                </a:lnTo>
                <a:lnTo>
                  <a:pt x="128" y="378"/>
                </a:lnTo>
                <a:lnTo>
                  <a:pt x="134" y="396"/>
                </a:lnTo>
                <a:lnTo>
                  <a:pt x="138" y="426"/>
                </a:lnTo>
                <a:lnTo>
                  <a:pt x="140" y="464"/>
                </a:lnTo>
                <a:lnTo>
                  <a:pt x="140" y="464"/>
                </a:lnTo>
                <a:lnTo>
                  <a:pt x="138" y="488"/>
                </a:lnTo>
                <a:lnTo>
                  <a:pt x="132" y="516"/>
                </a:lnTo>
                <a:lnTo>
                  <a:pt x="126" y="542"/>
                </a:lnTo>
                <a:lnTo>
                  <a:pt x="122" y="566"/>
                </a:lnTo>
                <a:lnTo>
                  <a:pt x="122" y="566"/>
                </a:lnTo>
                <a:lnTo>
                  <a:pt x="124" y="576"/>
                </a:lnTo>
                <a:lnTo>
                  <a:pt x="130" y="586"/>
                </a:lnTo>
                <a:lnTo>
                  <a:pt x="138" y="596"/>
                </a:lnTo>
                <a:lnTo>
                  <a:pt x="146" y="606"/>
                </a:lnTo>
                <a:lnTo>
                  <a:pt x="146" y="606"/>
                </a:lnTo>
                <a:lnTo>
                  <a:pt x="174" y="614"/>
                </a:lnTo>
                <a:lnTo>
                  <a:pt x="204" y="620"/>
                </a:lnTo>
                <a:lnTo>
                  <a:pt x="238" y="624"/>
                </a:lnTo>
                <a:lnTo>
                  <a:pt x="268" y="624"/>
                </a:lnTo>
                <a:lnTo>
                  <a:pt x="268" y="244"/>
                </a:lnTo>
                <a:lnTo>
                  <a:pt x="268" y="244"/>
                </a:lnTo>
                <a:lnTo>
                  <a:pt x="266" y="238"/>
                </a:lnTo>
                <a:lnTo>
                  <a:pt x="262" y="234"/>
                </a:lnTo>
                <a:lnTo>
                  <a:pt x="256" y="228"/>
                </a:lnTo>
                <a:lnTo>
                  <a:pt x="256" y="228"/>
                </a:lnTo>
                <a:lnTo>
                  <a:pt x="246" y="216"/>
                </a:lnTo>
                <a:lnTo>
                  <a:pt x="232" y="206"/>
                </a:lnTo>
                <a:lnTo>
                  <a:pt x="232" y="206"/>
                </a:lnTo>
                <a:lnTo>
                  <a:pt x="226" y="200"/>
                </a:lnTo>
                <a:lnTo>
                  <a:pt x="218" y="194"/>
                </a:lnTo>
                <a:lnTo>
                  <a:pt x="212" y="184"/>
                </a:lnTo>
                <a:lnTo>
                  <a:pt x="206" y="174"/>
                </a:lnTo>
                <a:lnTo>
                  <a:pt x="204" y="162"/>
                </a:lnTo>
                <a:lnTo>
                  <a:pt x="202" y="152"/>
                </a:lnTo>
                <a:lnTo>
                  <a:pt x="202" y="140"/>
                </a:lnTo>
                <a:lnTo>
                  <a:pt x="206" y="128"/>
                </a:lnTo>
                <a:lnTo>
                  <a:pt x="206" y="128"/>
                </a:lnTo>
                <a:lnTo>
                  <a:pt x="214" y="112"/>
                </a:lnTo>
                <a:lnTo>
                  <a:pt x="224" y="100"/>
                </a:lnTo>
                <a:lnTo>
                  <a:pt x="234" y="88"/>
                </a:lnTo>
                <a:lnTo>
                  <a:pt x="244" y="80"/>
                </a:lnTo>
                <a:lnTo>
                  <a:pt x="244" y="80"/>
                </a:lnTo>
                <a:lnTo>
                  <a:pt x="252" y="74"/>
                </a:lnTo>
                <a:lnTo>
                  <a:pt x="258" y="70"/>
                </a:lnTo>
                <a:lnTo>
                  <a:pt x="266" y="70"/>
                </a:lnTo>
                <a:lnTo>
                  <a:pt x="272" y="70"/>
                </a:lnTo>
                <a:lnTo>
                  <a:pt x="272" y="70"/>
                </a:lnTo>
                <a:lnTo>
                  <a:pt x="278" y="70"/>
                </a:lnTo>
                <a:lnTo>
                  <a:pt x="284" y="70"/>
                </a:lnTo>
                <a:lnTo>
                  <a:pt x="290" y="74"/>
                </a:lnTo>
                <a:lnTo>
                  <a:pt x="298" y="80"/>
                </a:lnTo>
                <a:lnTo>
                  <a:pt x="298" y="80"/>
                </a:lnTo>
                <a:lnTo>
                  <a:pt x="310" y="88"/>
                </a:lnTo>
                <a:lnTo>
                  <a:pt x="320" y="100"/>
                </a:lnTo>
                <a:lnTo>
                  <a:pt x="328" y="112"/>
                </a:lnTo>
                <a:lnTo>
                  <a:pt x="336" y="128"/>
                </a:lnTo>
                <a:lnTo>
                  <a:pt x="336" y="128"/>
                </a:lnTo>
                <a:lnTo>
                  <a:pt x="340" y="140"/>
                </a:lnTo>
                <a:lnTo>
                  <a:pt x="342" y="152"/>
                </a:lnTo>
                <a:lnTo>
                  <a:pt x="340" y="162"/>
                </a:lnTo>
                <a:lnTo>
                  <a:pt x="336" y="174"/>
                </a:lnTo>
                <a:lnTo>
                  <a:pt x="330" y="184"/>
                </a:lnTo>
                <a:lnTo>
                  <a:pt x="324" y="194"/>
                </a:lnTo>
                <a:lnTo>
                  <a:pt x="318" y="200"/>
                </a:lnTo>
                <a:lnTo>
                  <a:pt x="310" y="206"/>
                </a:lnTo>
                <a:lnTo>
                  <a:pt x="310" y="206"/>
                </a:lnTo>
                <a:lnTo>
                  <a:pt x="298" y="216"/>
                </a:lnTo>
                <a:lnTo>
                  <a:pt x="288" y="228"/>
                </a:lnTo>
                <a:lnTo>
                  <a:pt x="288" y="228"/>
                </a:lnTo>
                <a:lnTo>
                  <a:pt x="282" y="234"/>
                </a:lnTo>
                <a:lnTo>
                  <a:pt x="278" y="238"/>
                </a:lnTo>
                <a:lnTo>
                  <a:pt x="276" y="244"/>
                </a:lnTo>
                <a:lnTo>
                  <a:pt x="276" y="624"/>
                </a:lnTo>
                <a:lnTo>
                  <a:pt x="276" y="624"/>
                </a:lnTo>
                <a:lnTo>
                  <a:pt x="306" y="624"/>
                </a:lnTo>
                <a:lnTo>
                  <a:pt x="338" y="620"/>
                </a:lnTo>
                <a:lnTo>
                  <a:pt x="370" y="614"/>
                </a:lnTo>
                <a:lnTo>
                  <a:pt x="398" y="606"/>
                </a:lnTo>
                <a:lnTo>
                  <a:pt x="398" y="606"/>
                </a:lnTo>
                <a:lnTo>
                  <a:pt x="404" y="596"/>
                </a:lnTo>
                <a:lnTo>
                  <a:pt x="412" y="586"/>
                </a:lnTo>
                <a:lnTo>
                  <a:pt x="418" y="576"/>
                </a:lnTo>
                <a:lnTo>
                  <a:pt x="420" y="566"/>
                </a:lnTo>
                <a:lnTo>
                  <a:pt x="420" y="566"/>
                </a:lnTo>
                <a:lnTo>
                  <a:pt x="416" y="542"/>
                </a:lnTo>
                <a:lnTo>
                  <a:pt x="410" y="516"/>
                </a:lnTo>
                <a:lnTo>
                  <a:pt x="406" y="488"/>
                </a:lnTo>
                <a:lnTo>
                  <a:pt x="404" y="464"/>
                </a:lnTo>
                <a:lnTo>
                  <a:pt x="404" y="464"/>
                </a:lnTo>
                <a:lnTo>
                  <a:pt x="406" y="426"/>
                </a:lnTo>
                <a:lnTo>
                  <a:pt x="410" y="396"/>
                </a:lnTo>
                <a:lnTo>
                  <a:pt x="414" y="378"/>
                </a:lnTo>
                <a:lnTo>
                  <a:pt x="418" y="372"/>
                </a:lnTo>
                <a:lnTo>
                  <a:pt x="418" y="372"/>
                </a:lnTo>
                <a:lnTo>
                  <a:pt x="418" y="372"/>
                </a:lnTo>
                <a:lnTo>
                  <a:pt x="424" y="374"/>
                </a:lnTo>
                <a:lnTo>
                  <a:pt x="428" y="382"/>
                </a:lnTo>
                <a:lnTo>
                  <a:pt x="444" y="410"/>
                </a:lnTo>
                <a:lnTo>
                  <a:pt x="456" y="438"/>
                </a:lnTo>
                <a:lnTo>
                  <a:pt x="466" y="458"/>
                </a:lnTo>
                <a:lnTo>
                  <a:pt x="466" y="458"/>
                </a:lnTo>
                <a:lnTo>
                  <a:pt x="464" y="470"/>
                </a:lnTo>
                <a:lnTo>
                  <a:pt x="460" y="490"/>
                </a:lnTo>
                <a:lnTo>
                  <a:pt x="448" y="542"/>
                </a:lnTo>
                <a:lnTo>
                  <a:pt x="432" y="612"/>
                </a:lnTo>
                <a:lnTo>
                  <a:pt x="432" y="612"/>
                </a:lnTo>
                <a:lnTo>
                  <a:pt x="442" y="618"/>
                </a:lnTo>
                <a:lnTo>
                  <a:pt x="456" y="622"/>
                </a:lnTo>
                <a:lnTo>
                  <a:pt x="470" y="626"/>
                </a:lnTo>
                <a:lnTo>
                  <a:pt x="482" y="626"/>
                </a:lnTo>
                <a:lnTo>
                  <a:pt x="482" y="626"/>
                </a:lnTo>
                <a:lnTo>
                  <a:pt x="510" y="552"/>
                </a:lnTo>
                <a:lnTo>
                  <a:pt x="530" y="488"/>
                </a:lnTo>
                <a:lnTo>
                  <a:pt x="538" y="460"/>
                </a:lnTo>
                <a:lnTo>
                  <a:pt x="544" y="436"/>
                </a:lnTo>
                <a:lnTo>
                  <a:pt x="544" y="436"/>
                </a:lnTo>
                <a:lnTo>
                  <a:pt x="540" y="420"/>
                </a:lnTo>
                <a:lnTo>
                  <a:pt x="532" y="398"/>
                </a:lnTo>
                <a:lnTo>
                  <a:pt x="508" y="346"/>
                </a:lnTo>
                <a:lnTo>
                  <a:pt x="482" y="296"/>
                </a:lnTo>
                <a:lnTo>
                  <a:pt x="464" y="264"/>
                </a:lnTo>
                <a:lnTo>
                  <a:pt x="464" y="26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 rot="20706870">
            <a:off x="2472569" y="5864308"/>
            <a:ext cx="578730" cy="489847"/>
          </a:xfrm>
          <a:custGeom>
            <a:avLst/>
            <a:gdLst>
              <a:gd name="T0" fmla="*/ 512 w 586"/>
              <a:gd name="T1" fmla="*/ 52 h 496"/>
              <a:gd name="T2" fmla="*/ 494 w 586"/>
              <a:gd name="T3" fmla="*/ 44 h 496"/>
              <a:gd name="T4" fmla="*/ 422 w 586"/>
              <a:gd name="T5" fmla="*/ 18 h 496"/>
              <a:gd name="T6" fmla="*/ 386 w 586"/>
              <a:gd name="T7" fmla="*/ 0 h 496"/>
              <a:gd name="T8" fmla="*/ 384 w 586"/>
              <a:gd name="T9" fmla="*/ 0 h 496"/>
              <a:gd name="T10" fmla="*/ 378 w 586"/>
              <a:gd name="T11" fmla="*/ 2 h 496"/>
              <a:gd name="T12" fmla="*/ 362 w 586"/>
              <a:gd name="T13" fmla="*/ 22 h 496"/>
              <a:gd name="T14" fmla="*/ 346 w 586"/>
              <a:gd name="T15" fmla="*/ 40 h 496"/>
              <a:gd name="T16" fmla="*/ 324 w 586"/>
              <a:gd name="T17" fmla="*/ 50 h 496"/>
              <a:gd name="T18" fmla="*/ 294 w 586"/>
              <a:gd name="T19" fmla="*/ 54 h 496"/>
              <a:gd name="T20" fmla="*/ 278 w 586"/>
              <a:gd name="T21" fmla="*/ 54 h 496"/>
              <a:gd name="T22" fmla="*/ 252 w 586"/>
              <a:gd name="T23" fmla="*/ 46 h 496"/>
              <a:gd name="T24" fmla="*/ 234 w 586"/>
              <a:gd name="T25" fmla="*/ 32 h 496"/>
              <a:gd name="T26" fmla="*/ 210 w 586"/>
              <a:gd name="T27" fmla="*/ 2 h 496"/>
              <a:gd name="T28" fmla="*/ 208 w 586"/>
              <a:gd name="T29" fmla="*/ 0 h 496"/>
              <a:gd name="T30" fmla="*/ 202 w 586"/>
              <a:gd name="T31" fmla="*/ 0 h 496"/>
              <a:gd name="T32" fmla="*/ 184 w 586"/>
              <a:gd name="T33" fmla="*/ 10 h 496"/>
              <a:gd name="T34" fmla="*/ 128 w 586"/>
              <a:gd name="T35" fmla="*/ 32 h 496"/>
              <a:gd name="T36" fmla="*/ 82 w 586"/>
              <a:gd name="T37" fmla="*/ 48 h 496"/>
              <a:gd name="T38" fmla="*/ 76 w 586"/>
              <a:gd name="T39" fmla="*/ 52 h 496"/>
              <a:gd name="T40" fmla="*/ 38 w 586"/>
              <a:gd name="T41" fmla="*/ 114 h 496"/>
              <a:gd name="T42" fmla="*/ 0 w 586"/>
              <a:gd name="T43" fmla="*/ 184 h 496"/>
              <a:gd name="T44" fmla="*/ 20 w 586"/>
              <a:gd name="T45" fmla="*/ 206 h 496"/>
              <a:gd name="T46" fmla="*/ 44 w 586"/>
              <a:gd name="T47" fmla="*/ 222 h 496"/>
              <a:gd name="T48" fmla="*/ 70 w 586"/>
              <a:gd name="T49" fmla="*/ 234 h 496"/>
              <a:gd name="T50" fmla="*/ 96 w 586"/>
              <a:gd name="T51" fmla="*/ 238 h 496"/>
              <a:gd name="T52" fmla="*/ 104 w 586"/>
              <a:gd name="T53" fmla="*/ 228 h 496"/>
              <a:gd name="T54" fmla="*/ 122 w 586"/>
              <a:gd name="T55" fmla="*/ 204 h 496"/>
              <a:gd name="T56" fmla="*/ 130 w 586"/>
              <a:gd name="T57" fmla="*/ 198 h 496"/>
              <a:gd name="T58" fmla="*/ 132 w 586"/>
              <a:gd name="T59" fmla="*/ 200 h 496"/>
              <a:gd name="T60" fmla="*/ 138 w 586"/>
              <a:gd name="T61" fmla="*/ 222 h 496"/>
              <a:gd name="T62" fmla="*/ 144 w 586"/>
              <a:gd name="T63" fmla="*/ 296 h 496"/>
              <a:gd name="T64" fmla="*/ 142 w 586"/>
              <a:gd name="T65" fmla="*/ 342 h 496"/>
              <a:gd name="T66" fmla="*/ 130 w 586"/>
              <a:gd name="T67" fmla="*/ 446 h 496"/>
              <a:gd name="T68" fmla="*/ 128 w 586"/>
              <a:gd name="T69" fmla="*/ 482 h 496"/>
              <a:gd name="T70" fmla="*/ 164 w 586"/>
              <a:gd name="T71" fmla="*/ 490 h 496"/>
              <a:gd name="T72" fmla="*/ 254 w 586"/>
              <a:gd name="T73" fmla="*/ 496 h 496"/>
              <a:gd name="T74" fmla="*/ 294 w 586"/>
              <a:gd name="T75" fmla="*/ 496 h 496"/>
              <a:gd name="T76" fmla="*/ 380 w 586"/>
              <a:gd name="T77" fmla="*/ 494 h 496"/>
              <a:gd name="T78" fmla="*/ 444 w 586"/>
              <a:gd name="T79" fmla="*/ 486 h 496"/>
              <a:gd name="T80" fmla="*/ 460 w 586"/>
              <a:gd name="T81" fmla="*/ 482 h 496"/>
              <a:gd name="T82" fmla="*/ 452 w 586"/>
              <a:gd name="T83" fmla="*/ 396 h 496"/>
              <a:gd name="T84" fmla="*/ 444 w 586"/>
              <a:gd name="T85" fmla="*/ 296 h 496"/>
              <a:gd name="T86" fmla="*/ 444 w 586"/>
              <a:gd name="T87" fmla="*/ 254 h 496"/>
              <a:gd name="T88" fmla="*/ 454 w 586"/>
              <a:gd name="T89" fmla="*/ 204 h 496"/>
              <a:gd name="T90" fmla="*/ 458 w 586"/>
              <a:gd name="T91" fmla="*/ 198 h 496"/>
              <a:gd name="T92" fmla="*/ 460 w 586"/>
              <a:gd name="T93" fmla="*/ 200 h 496"/>
              <a:gd name="T94" fmla="*/ 474 w 586"/>
              <a:gd name="T95" fmla="*/ 214 h 496"/>
              <a:gd name="T96" fmla="*/ 492 w 586"/>
              <a:gd name="T97" fmla="*/ 238 h 496"/>
              <a:gd name="T98" fmla="*/ 504 w 586"/>
              <a:gd name="T99" fmla="*/ 236 h 496"/>
              <a:gd name="T100" fmla="*/ 530 w 586"/>
              <a:gd name="T101" fmla="*/ 228 h 496"/>
              <a:gd name="T102" fmla="*/ 556 w 586"/>
              <a:gd name="T103" fmla="*/ 214 h 496"/>
              <a:gd name="T104" fmla="*/ 578 w 586"/>
              <a:gd name="T105" fmla="*/ 196 h 496"/>
              <a:gd name="T106" fmla="*/ 586 w 586"/>
              <a:gd name="T107" fmla="*/ 184 h 496"/>
              <a:gd name="T108" fmla="*/ 530 w 586"/>
              <a:gd name="T109" fmla="*/ 80 h 496"/>
              <a:gd name="T110" fmla="*/ 512 w 586"/>
              <a:gd name="T111" fmla="*/ 52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6" h="496">
                <a:moveTo>
                  <a:pt x="512" y="52"/>
                </a:moveTo>
                <a:lnTo>
                  <a:pt x="512" y="52"/>
                </a:lnTo>
                <a:lnTo>
                  <a:pt x="506" y="48"/>
                </a:lnTo>
                <a:lnTo>
                  <a:pt x="494" y="44"/>
                </a:lnTo>
                <a:lnTo>
                  <a:pt x="460" y="32"/>
                </a:lnTo>
                <a:lnTo>
                  <a:pt x="422" y="18"/>
                </a:lnTo>
                <a:lnTo>
                  <a:pt x="402" y="10"/>
                </a:lnTo>
                <a:lnTo>
                  <a:pt x="386" y="0"/>
                </a:lnTo>
                <a:lnTo>
                  <a:pt x="386" y="0"/>
                </a:lnTo>
                <a:lnTo>
                  <a:pt x="384" y="0"/>
                </a:lnTo>
                <a:lnTo>
                  <a:pt x="380" y="0"/>
                </a:lnTo>
                <a:lnTo>
                  <a:pt x="378" y="2"/>
                </a:lnTo>
                <a:lnTo>
                  <a:pt x="378" y="2"/>
                </a:lnTo>
                <a:lnTo>
                  <a:pt x="362" y="22"/>
                </a:lnTo>
                <a:lnTo>
                  <a:pt x="354" y="32"/>
                </a:lnTo>
                <a:lnTo>
                  <a:pt x="346" y="40"/>
                </a:lnTo>
                <a:lnTo>
                  <a:pt x="334" y="46"/>
                </a:lnTo>
                <a:lnTo>
                  <a:pt x="324" y="50"/>
                </a:lnTo>
                <a:lnTo>
                  <a:pt x="310" y="54"/>
                </a:lnTo>
                <a:lnTo>
                  <a:pt x="294" y="54"/>
                </a:lnTo>
                <a:lnTo>
                  <a:pt x="294" y="54"/>
                </a:lnTo>
                <a:lnTo>
                  <a:pt x="278" y="54"/>
                </a:lnTo>
                <a:lnTo>
                  <a:pt x="264" y="50"/>
                </a:lnTo>
                <a:lnTo>
                  <a:pt x="252" y="46"/>
                </a:lnTo>
                <a:lnTo>
                  <a:pt x="242" y="40"/>
                </a:lnTo>
                <a:lnTo>
                  <a:pt x="234" y="32"/>
                </a:lnTo>
                <a:lnTo>
                  <a:pt x="226" y="22"/>
                </a:lnTo>
                <a:lnTo>
                  <a:pt x="210" y="2"/>
                </a:lnTo>
                <a:lnTo>
                  <a:pt x="210" y="2"/>
                </a:lnTo>
                <a:lnTo>
                  <a:pt x="208" y="0"/>
                </a:lnTo>
                <a:lnTo>
                  <a:pt x="204" y="0"/>
                </a:lnTo>
                <a:lnTo>
                  <a:pt x="202" y="0"/>
                </a:lnTo>
                <a:lnTo>
                  <a:pt x="202" y="0"/>
                </a:lnTo>
                <a:lnTo>
                  <a:pt x="184" y="10"/>
                </a:lnTo>
                <a:lnTo>
                  <a:pt x="166" y="18"/>
                </a:lnTo>
                <a:lnTo>
                  <a:pt x="128" y="32"/>
                </a:lnTo>
                <a:lnTo>
                  <a:pt x="94" y="44"/>
                </a:lnTo>
                <a:lnTo>
                  <a:pt x="82" y="48"/>
                </a:lnTo>
                <a:lnTo>
                  <a:pt x="76" y="52"/>
                </a:lnTo>
                <a:lnTo>
                  <a:pt x="76" y="52"/>
                </a:lnTo>
                <a:lnTo>
                  <a:pt x="58" y="80"/>
                </a:lnTo>
                <a:lnTo>
                  <a:pt x="38" y="114"/>
                </a:lnTo>
                <a:lnTo>
                  <a:pt x="0" y="184"/>
                </a:lnTo>
                <a:lnTo>
                  <a:pt x="0" y="184"/>
                </a:lnTo>
                <a:lnTo>
                  <a:pt x="10" y="196"/>
                </a:lnTo>
                <a:lnTo>
                  <a:pt x="20" y="206"/>
                </a:lnTo>
                <a:lnTo>
                  <a:pt x="32" y="214"/>
                </a:lnTo>
                <a:lnTo>
                  <a:pt x="44" y="222"/>
                </a:lnTo>
                <a:lnTo>
                  <a:pt x="56" y="228"/>
                </a:lnTo>
                <a:lnTo>
                  <a:pt x="70" y="234"/>
                </a:lnTo>
                <a:lnTo>
                  <a:pt x="84" y="236"/>
                </a:lnTo>
                <a:lnTo>
                  <a:pt x="96" y="238"/>
                </a:lnTo>
                <a:lnTo>
                  <a:pt x="96" y="238"/>
                </a:lnTo>
                <a:lnTo>
                  <a:pt x="104" y="228"/>
                </a:lnTo>
                <a:lnTo>
                  <a:pt x="114" y="214"/>
                </a:lnTo>
                <a:lnTo>
                  <a:pt x="122" y="204"/>
                </a:lnTo>
                <a:lnTo>
                  <a:pt x="126" y="200"/>
                </a:lnTo>
                <a:lnTo>
                  <a:pt x="130" y="198"/>
                </a:lnTo>
                <a:lnTo>
                  <a:pt x="130" y="198"/>
                </a:lnTo>
                <a:lnTo>
                  <a:pt x="132" y="200"/>
                </a:lnTo>
                <a:lnTo>
                  <a:pt x="134" y="204"/>
                </a:lnTo>
                <a:lnTo>
                  <a:pt x="138" y="222"/>
                </a:lnTo>
                <a:lnTo>
                  <a:pt x="142" y="254"/>
                </a:lnTo>
                <a:lnTo>
                  <a:pt x="144" y="296"/>
                </a:lnTo>
                <a:lnTo>
                  <a:pt x="144" y="296"/>
                </a:lnTo>
                <a:lnTo>
                  <a:pt x="142" y="342"/>
                </a:lnTo>
                <a:lnTo>
                  <a:pt x="136" y="396"/>
                </a:lnTo>
                <a:lnTo>
                  <a:pt x="130" y="446"/>
                </a:lnTo>
                <a:lnTo>
                  <a:pt x="128" y="482"/>
                </a:lnTo>
                <a:lnTo>
                  <a:pt x="128" y="482"/>
                </a:lnTo>
                <a:lnTo>
                  <a:pt x="144" y="486"/>
                </a:lnTo>
                <a:lnTo>
                  <a:pt x="164" y="490"/>
                </a:lnTo>
                <a:lnTo>
                  <a:pt x="208" y="494"/>
                </a:lnTo>
                <a:lnTo>
                  <a:pt x="254" y="496"/>
                </a:lnTo>
                <a:lnTo>
                  <a:pt x="294" y="496"/>
                </a:lnTo>
                <a:lnTo>
                  <a:pt x="294" y="496"/>
                </a:lnTo>
                <a:lnTo>
                  <a:pt x="334" y="496"/>
                </a:lnTo>
                <a:lnTo>
                  <a:pt x="380" y="494"/>
                </a:lnTo>
                <a:lnTo>
                  <a:pt x="424" y="490"/>
                </a:lnTo>
                <a:lnTo>
                  <a:pt x="444" y="486"/>
                </a:lnTo>
                <a:lnTo>
                  <a:pt x="460" y="482"/>
                </a:lnTo>
                <a:lnTo>
                  <a:pt x="460" y="482"/>
                </a:lnTo>
                <a:lnTo>
                  <a:pt x="458" y="446"/>
                </a:lnTo>
                <a:lnTo>
                  <a:pt x="452" y="396"/>
                </a:lnTo>
                <a:lnTo>
                  <a:pt x="446" y="342"/>
                </a:lnTo>
                <a:lnTo>
                  <a:pt x="444" y="296"/>
                </a:lnTo>
                <a:lnTo>
                  <a:pt x="444" y="296"/>
                </a:lnTo>
                <a:lnTo>
                  <a:pt x="444" y="254"/>
                </a:lnTo>
                <a:lnTo>
                  <a:pt x="448" y="222"/>
                </a:lnTo>
                <a:lnTo>
                  <a:pt x="454" y="204"/>
                </a:lnTo>
                <a:lnTo>
                  <a:pt x="456" y="200"/>
                </a:lnTo>
                <a:lnTo>
                  <a:pt x="458" y="198"/>
                </a:lnTo>
                <a:lnTo>
                  <a:pt x="458" y="198"/>
                </a:lnTo>
                <a:lnTo>
                  <a:pt x="460" y="200"/>
                </a:lnTo>
                <a:lnTo>
                  <a:pt x="466" y="204"/>
                </a:lnTo>
                <a:lnTo>
                  <a:pt x="474" y="214"/>
                </a:lnTo>
                <a:lnTo>
                  <a:pt x="484" y="228"/>
                </a:lnTo>
                <a:lnTo>
                  <a:pt x="492" y="238"/>
                </a:lnTo>
                <a:lnTo>
                  <a:pt x="492" y="238"/>
                </a:lnTo>
                <a:lnTo>
                  <a:pt x="504" y="236"/>
                </a:lnTo>
                <a:lnTo>
                  <a:pt x="516" y="232"/>
                </a:lnTo>
                <a:lnTo>
                  <a:pt x="530" y="228"/>
                </a:lnTo>
                <a:lnTo>
                  <a:pt x="544" y="222"/>
                </a:lnTo>
                <a:lnTo>
                  <a:pt x="556" y="214"/>
                </a:lnTo>
                <a:lnTo>
                  <a:pt x="568" y="206"/>
                </a:lnTo>
                <a:lnTo>
                  <a:pt x="578" y="196"/>
                </a:lnTo>
                <a:lnTo>
                  <a:pt x="586" y="184"/>
                </a:lnTo>
                <a:lnTo>
                  <a:pt x="586" y="184"/>
                </a:lnTo>
                <a:lnTo>
                  <a:pt x="550" y="114"/>
                </a:lnTo>
                <a:lnTo>
                  <a:pt x="530" y="80"/>
                </a:lnTo>
                <a:lnTo>
                  <a:pt x="512" y="52"/>
                </a:lnTo>
                <a:lnTo>
                  <a:pt x="512" y="52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3251609" y="4755997"/>
            <a:ext cx="525287" cy="883951"/>
          </a:xfrm>
          <a:custGeom>
            <a:avLst/>
            <a:gdLst>
              <a:gd name="T0" fmla="*/ 372 w 372"/>
              <a:gd name="T1" fmla="*/ 578 h 626"/>
              <a:gd name="T2" fmla="*/ 348 w 372"/>
              <a:gd name="T3" fmla="*/ 590 h 626"/>
              <a:gd name="T4" fmla="*/ 332 w 372"/>
              <a:gd name="T5" fmla="*/ 594 h 626"/>
              <a:gd name="T6" fmla="*/ 300 w 372"/>
              <a:gd name="T7" fmla="*/ 594 h 626"/>
              <a:gd name="T8" fmla="*/ 274 w 372"/>
              <a:gd name="T9" fmla="*/ 588 h 626"/>
              <a:gd name="T10" fmla="*/ 234 w 372"/>
              <a:gd name="T11" fmla="*/ 486 h 626"/>
              <a:gd name="T12" fmla="*/ 204 w 372"/>
              <a:gd name="T13" fmla="*/ 408 h 626"/>
              <a:gd name="T14" fmla="*/ 218 w 372"/>
              <a:gd name="T15" fmla="*/ 496 h 626"/>
              <a:gd name="T16" fmla="*/ 240 w 372"/>
              <a:gd name="T17" fmla="*/ 596 h 626"/>
              <a:gd name="T18" fmla="*/ 246 w 372"/>
              <a:gd name="T19" fmla="*/ 620 h 626"/>
              <a:gd name="T20" fmla="*/ 238 w 372"/>
              <a:gd name="T21" fmla="*/ 626 h 626"/>
              <a:gd name="T22" fmla="*/ 228 w 372"/>
              <a:gd name="T23" fmla="*/ 626 h 626"/>
              <a:gd name="T24" fmla="*/ 202 w 372"/>
              <a:gd name="T25" fmla="*/ 620 h 626"/>
              <a:gd name="T26" fmla="*/ 170 w 372"/>
              <a:gd name="T27" fmla="*/ 606 h 626"/>
              <a:gd name="T28" fmla="*/ 154 w 372"/>
              <a:gd name="T29" fmla="*/ 606 h 626"/>
              <a:gd name="T30" fmla="*/ 146 w 372"/>
              <a:gd name="T31" fmla="*/ 610 h 626"/>
              <a:gd name="T32" fmla="*/ 132 w 372"/>
              <a:gd name="T33" fmla="*/ 616 h 626"/>
              <a:gd name="T34" fmla="*/ 98 w 372"/>
              <a:gd name="T35" fmla="*/ 618 h 626"/>
              <a:gd name="T36" fmla="*/ 86 w 372"/>
              <a:gd name="T37" fmla="*/ 614 h 626"/>
              <a:gd name="T38" fmla="*/ 108 w 372"/>
              <a:gd name="T39" fmla="*/ 506 h 626"/>
              <a:gd name="T40" fmla="*/ 116 w 372"/>
              <a:gd name="T41" fmla="*/ 444 h 626"/>
              <a:gd name="T42" fmla="*/ 92 w 372"/>
              <a:gd name="T43" fmla="*/ 510 h 626"/>
              <a:gd name="T44" fmla="*/ 56 w 372"/>
              <a:gd name="T45" fmla="*/ 604 h 626"/>
              <a:gd name="T46" fmla="*/ 34 w 372"/>
              <a:gd name="T47" fmla="*/ 604 h 626"/>
              <a:gd name="T48" fmla="*/ 6 w 372"/>
              <a:gd name="T49" fmla="*/ 592 h 626"/>
              <a:gd name="T50" fmla="*/ 0 w 372"/>
              <a:gd name="T51" fmla="*/ 586 h 626"/>
              <a:gd name="T52" fmla="*/ 30 w 372"/>
              <a:gd name="T53" fmla="*/ 526 h 626"/>
              <a:gd name="T54" fmla="*/ 72 w 372"/>
              <a:gd name="T55" fmla="*/ 424 h 626"/>
              <a:gd name="T56" fmla="*/ 94 w 372"/>
              <a:gd name="T57" fmla="*/ 348 h 626"/>
              <a:gd name="T58" fmla="*/ 102 w 372"/>
              <a:gd name="T59" fmla="*/ 290 h 626"/>
              <a:gd name="T60" fmla="*/ 100 w 372"/>
              <a:gd name="T61" fmla="*/ 266 h 626"/>
              <a:gd name="T62" fmla="*/ 102 w 372"/>
              <a:gd name="T63" fmla="*/ 230 h 626"/>
              <a:gd name="T64" fmla="*/ 118 w 372"/>
              <a:gd name="T65" fmla="*/ 164 h 626"/>
              <a:gd name="T66" fmla="*/ 122 w 372"/>
              <a:gd name="T67" fmla="*/ 142 h 626"/>
              <a:gd name="T68" fmla="*/ 122 w 372"/>
              <a:gd name="T69" fmla="*/ 124 h 626"/>
              <a:gd name="T70" fmla="*/ 110 w 372"/>
              <a:gd name="T71" fmla="*/ 88 h 626"/>
              <a:gd name="T72" fmla="*/ 110 w 372"/>
              <a:gd name="T73" fmla="*/ 80 h 626"/>
              <a:gd name="T74" fmla="*/ 114 w 372"/>
              <a:gd name="T75" fmla="*/ 68 h 626"/>
              <a:gd name="T76" fmla="*/ 130 w 372"/>
              <a:gd name="T77" fmla="*/ 54 h 626"/>
              <a:gd name="T78" fmla="*/ 180 w 372"/>
              <a:gd name="T79" fmla="*/ 38 h 626"/>
              <a:gd name="T80" fmla="*/ 208 w 372"/>
              <a:gd name="T81" fmla="*/ 26 h 626"/>
              <a:gd name="T82" fmla="*/ 216 w 372"/>
              <a:gd name="T83" fmla="*/ 8 h 626"/>
              <a:gd name="T84" fmla="*/ 228 w 372"/>
              <a:gd name="T85" fmla="*/ 2 h 626"/>
              <a:gd name="T86" fmla="*/ 224 w 372"/>
              <a:gd name="T87" fmla="*/ 14 h 626"/>
              <a:gd name="T88" fmla="*/ 224 w 372"/>
              <a:gd name="T89" fmla="*/ 36 h 626"/>
              <a:gd name="T90" fmla="*/ 230 w 372"/>
              <a:gd name="T91" fmla="*/ 60 h 626"/>
              <a:gd name="T92" fmla="*/ 230 w 372"/>
              <a:gd name="T93" fmla="*/ 76 h 626"/>
              <a:gd name="T94" fmla="*/ 226 w 372"/>
              <a:gd name="T95" fmla="*/ 90 h 626"/>
              <a:gd name="T96" fmla="*/ 216 w 372"/>
              <a:gd name="T97" fmla="*/ 120 h 626"/>
              <a:gd name="T98" fmla="*/ 216 w 372"/>
              <a:gd name="T99" fmla="*/ 144 h 626"/>
              <a:gd name="T100" fmla="*/ 218 w 372"/>
              <a:gd name="T101" fmla="*/ 156 h 626"/>
              <a:gd name="T102" fmla="*/ 230 w 372"/>
              <a:gd name="T103" fmla="*/ 190 h 626"/>
              <a:gd name="T104" fmla="*/ 242 w 372"/>
              <a:gd name="T105" fmla="*/ 234 h 626"/>
              <a:gd name="T106" fmla="*/ 244 w 372"/>
              <a:gd name="T107" fmla="*/ 250 h 626"/>
              <a:gd name="T108" fmla="*/ 240 w 372"/>
              <a:gd name="T109" fmla="*/ 298 h 626"/>
              <a:gd name="T110" fmla="*/ 240 w 372"/>
              <a:gd name="T111" fmla="*/ 326 h 626"/>
              <a:gd name="T112" fmla="*/ 248 w 372"/>
              <a:gd name="T113" fmla="*/ 360 h 626"/>
              <a:gd name="T114" fmla="*/ 256 w 372"/>
              <a:gd name="T115" fmla="*/ 388 h 626"/>
              <a:gd name="T116" fmla="*/ 282 w 372"/>
              <a:gd name="T117" fmla="*/ 446 h 626"/>
              <a:gd name="T118" fmla="*/ 314 w 372"/>
              <a:gd name="T119" fmla="*/ 506 h 626"/>
              <a:gd name="T120" fmla="*/ 352 w 372"/>
              <a:gd name="T121" fmla="*/ 556 h 626"/>
              <a:gd name="T122" fmla="*/ 372 w 372"/>
              <a:gd name="T123" fmla="*/ 578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2" h="626">
                <a:moveTo>
                  <a:pt x="372" y="578"/>
                </a:moveTo>
                <a:lnTo>
                  <a:pt x="372" y="578"/>
                </a:lnTo>
                <a:lnTo>
                  <a:pt x="360" y="584"/>
                </a:lnTo>
                <a:lnTo>
                  <a:pt x="348" y="590"/>
                </a:lnTo>
                <a:lnTo>
                  <a:pt x="332" y="594"/>
                </a:lnTo>
                <a:lnTo>
                  <a:pt x="332" y="594"/>
                </a:lnTo>
                <a:lnTo>
                  <a:pt x="314" y="594"/>
                </a:lnTo>
                <a:lnTo>
                  <a:pt x="300" y="594"/>
                </a:lnTo>
                <a:lnTo>
                  <a:pt x="274" y="588"/>
                </a:lnTo>
                <a:lnTo>
                  <a:pt x="274" y="588"/>
                </a:lnTo>
                <a:lnTo>
                  <a:pt x="274" y="588"/>
                </a:lnTo>
                <a:lnTo>
                  <a:pt x="234" y="486"/>
                </a:lnTo>
                <a:lnTo>
                  <a:pt x="216" y="438"/>
                </a:lnTo>
                <a:lnTo>
                  <a:pt x="204" y="408"/>
                </a:lnTo>
                <a:lnTo>
                  <a:pt x="204" y="408"/>
                </a:lnTo>
                <a:lnTo>
                  <a:pt x="218" y="496"/>
                </a:lnTo>
                <a:lnTo>
                  <a:pt x="232" y="566"/>
                </a:lnTo>
                <a:lnTo>
                  <a:pt x="240" y="596"/>
                </a:lnTo>
                <a:lnTo>
                  <a:pt x="246" y="620"/>
                </a:lnTo>
                <a:lnTo>
                  <a:pt x="246" y="620"/>
                </a:lnTo>
                <a:lnTo>
                  <a:pt x="244" y="624"/>
                </a:lnTo>
                <a:lnTo>
                  <a:pt x="238" y="626"/>
                </a:lnTo>
                <a:lnTo>
                  <a:pt x="228" y="626"/>
                </a:lnTo>
                <a:lnTo>
                  <a:pt x="228" y="626"/>
                </a:lnTo>
                <a:lnTo>
                  <a:pt x="214" y="624"/>
                </a:lnTo>
                <a:lnTo>
                  <a:pt x="202" y="620"/>
                </a:lnTo>
                <a:lnTo>
                  <a:pt x="180" y="610"/>
                </a:lnTo>
                <a:lnTo>
                  <a:pt x="170" y="606"/>
                </a:lnTo>
                <a:lnTo>
                  <a:pt x="160" y="604"/>
                </a:lnTo>
                <a:lnTo>
                  <a:pt x="154" y="606"/>
                </a:lnTo>
                <a:lnTo>
                  <a:pt x="146" y="610"/>
                </a:lnTo>
                <a:lnTo>
                  <a:pt x="146" y="610"/>
                </a:lnTo>
                <a:lnTo>
                  <a:pt x="140" y="614"/>
                </a:lnTo>
                <a:lnTo>
                  <a:pt x="132" y="616"/>
                </a:lnTo>
                <a:lnTo>
                  <a:pt x="114" y="620"/>
                </a:lnTo>
                <a:lnTo>
                  <a:pt x="98" y="618"/>
                </a:lnTo>
                <a:lnTo>
                  <a:pt x="86" y="614"/>
                </a:lnTo>
                <a:lnTo>
                  <a:pt x="86" y="614"/>
                </a:lnTo>
                <a:lnTo>
                  <a:pt x="98" y="560"/>
                </a:lnTo>
                <a:lnTo>
                  <a:pt x="108" y="506"/>
                </a:lnTo>
                <a:lnTo>
                  <a:pt x="116" y="444"/>
                </a:lnTo>
                <a:lnTo>
                  <a:pt x="116" y="444"/>
                </a:lnTo>
                <a:lnTo>
                  <a:pt x="108" y="470"/>
                </a:lnTo>
                <a:lnTo>
                  <a:pt x="92" y="510"/>
                </a:lnTo>
                <a:lnTo>
                  <a:pt x="56" y="604"/>
                </a:lnTo>
                <a:lnTo>
                  <a:pt x="56" y="604"/>
                </a:lnTo>
                <a:lnTo>
                  <a:pt x="44" y="604"/>
                </a:lnTo>
                <a:lnTo>
                  <a:pt x="34" y="604"/>
                </a:lnTo>
                <a:lnTo>
                  <a:pt x="18" y="598"/>
                </a:lnTo>
                <a:lnTo>
                  <a:pt x="6" y="592"/>
                </a:lnTo>
                <a:lnTo>
                  <a:pt x="2" y="588"/>
                </a:lnTo>
                <a:lnTo>
                  <a:pt x="0" y="586"/>
                </a:lnTo>
                <a:lnTo>
                  <a:pt x="0" y="586"/>
                </a:lnTo>
                <a:lnTo>
                  <a:pt x="30" y="526"/>
                </a:lnTo>
                <a:lnTo>
                  <a:pt x="54" y="472"/>
                </a:lnTo>
                <a:lnTo>
                  <a:pt x="72" y="424"/>
                </a:lnTo>
                <a:lnTo>
                  <a:pt x="86" y="384"/>
                </a:lnTo>
                <a:lnTo>
                  <a:pt x="94" y="348"/>
                </a:lnTo>
                <a:lnTo>
                  <a:pt x="100" y="316"/>
                </a:lnTo>
                <a:lnTo>
                  <a:pt x="102" y="290"/>
                </a:lnTo>
                <a:lnTo>
                  <a:pt x="100" y="266"/>
                </a:lnTo>
                <a:lnTo>
                  <a:pt x="100" y="266"/>
                </a:lnTo>
                <a:lnTo>
                  <a:pt x="100" y="248"/>
                </a:lnTo>
                <a:lnTo>
                  <a:pt x="102" y="230"/>
                </a:lnTo>
                <a:lnTo>
                  <a:pt x="110" y="194"/>
                </a:lnTo>
                <a:lnTo>
                  <a:pt x="118" y="164"/>
                </a:lnTo>
                <a:lnTo>
                  <a:pt x="122" y="142"/>
                </a:lnTo>
                <a:lnTo>
                  <a:pt x="122" y="142"/>
                </a:lnTo>
                <a:lnTo>
                  <a:pt x="122" y="132"/>
                </a:lnTo>
                <a:lnTo>
                  <a:pt x="122" y="124"/>
                </a:lnTo>
                <a:lnTo>
                  <a:pt x="118" y="106"/>
                </a:lnTo>
                <a:lnTo>
                  <a:pt x="110" y="88"/>
                </a:lnTo>
                <a:lnTo>
                  <a:pt x="110" y="88"/>
                </a:lnTo>
                <a:lnTo>
                  <a:pt x="110" y="80"/>
                </a:lnTo>
                <a:lnTo>
                  <a:pt x="112" y="72"/>
                </a:lnTo>
                <a:lnTo>
                  <a:pt x="114" y="68"/>
                </a:lnTo>
                <a:lnTo>
                  <a:pt x="118" y="62"/>
                </a:lnTo>
                <a:lnTo>
                  <a:pt x="130" y="54"/>
                </a:lnTo>
                <a:lnTo>
                  <a:pt x="146" y="48"/>
                </a:lnTo>
                <a:lnTo>
                  <a:pt x="180" y="38"/>
                </a:lnTo>
                <a:lnTo>
                  <a:pt x="196" y="34"/>
                </a:lnTo>
                <a:lnTo>
                  <a:pt x="208" y="26"/>
                </a:lnTo>
                <a:lnTo>
                  <a:pt x="208" y="26"/>
                </a:lnTo>
                <a:lnTo>
                  <a:pt x="216" y="8"/>
                </a:lnTo>
                <a:lnTo>
                  <a:pt x="220" y="0"/>
                </a:lnTo>
                <a:lnTo>
                  <a:pt x="228" y="2"/>
                </a:lnTo>
                <a:lnTo>
                  <a:pt x="228" y="2"/>
                </a:lnTo>
                <a:lnTo>
                  <a:pt x="224" y="14"/>
                </a:lnTo>
                <a:lnTo>
                  <a:pt x="224" y="26"/>
                </a:lnTo>
                <a:lnTo>
                  <a:pt x="224" y="36"/>
                </a:lnTo>
                <a:lnTo>
                  <a:pt x="226" y="44"/>
                </a:lnTo>
                <a:lnTo>
                  <a:pt x="230" y="60"/>
                </a:lnTo>
                <a:lnTo>
                  <a:pt x="232" y="68"/>
                </a:lnTo>
                <a:lnTo>
                  <a:pt x="230" y="76"/>
                </a:lnTo>
                <a:lnTo>
                  <a:pt x="230" y="76"/>
                </a:lnTo>
                <a:lnTo>
                  <a:pt x="226" y="90"/>
                </a:lnTo>
                <a:lnTo>
                  <a:pt x="220" y="104"/>
                </a:lnTo>
                <a:lnTo>
                  <a:pt x="216" y="120"/>
                </a:lnTo>
                <a:lnTo>
                  <a:pt x="216" y="130"/>
                </a:lnTo>
                <a:lnTo>
                  <a:pt x="216" y="144"/>
                </a:lnTo>
                <a:lnTo>
                  <a:pt x="216" y="144"/>
                </a:lnTo>
                <a:lnTo>
                  <a:pt x="218" y="156"/>
                </a:lnTo>
                <a:lnTo>
                  <a:pt x="222" y="166"/>
                </a:lnTo>
                <a:lnTo>
                  <a:pt x="230" y="190"/>
                </a:lnTo>
                <a:lnTo>
                  <a:pt x="240" y="218"/>
                </a:lnTo>
                <a:lnTo>
                  <a:pt x="242" y="234"/>
                </a:lnTo>
                <a:lnTo>
                  <a:pt x="244" y="250"/>
                </a:lnTo>
                <a:lnTo>
                  <a:pt x="244" y="250"/>
                </a:lnTo>
                <a:lnTo>
                  <a:pt x="242" y="274"/>
                </a:lnTo>
                <a:lnTo>
                  <a:pt x="240" y="298"/>
                </a:lnTo>
                <a:lnTo>
                  <a:pt x="238" y="312"/>
                </a:lnTo>
                <a:lnTo>
                  <a:pt x="240" y="326"/>
                </a:lnTo>
                <a:lnTo>
                  <a:pt x="242" y="342"/>
                </a:lnTo>
                <a:lnTo>
                  <a:pt x="248" y="360"/>
                </a:lnTo>
                <a:lnTo>
                  <a:pt x="248" y="360"/>
                </a:lnTo>
                <a:lnTo>
                  <a:pt x="256" y="388"/>
                </a:lnTo>
                <a:lnTo>
                  <a:pt x="268" y="416"/>
                </a:lnTo>
                <a:lnTo>
                  <a:pt x="282" y="446"/>
                </a:lnTo>
                <a:lnTo>
                  <a:pt x="298" y="476"/>
                </a:lnTo>
                <a:lnTo>
                  <a:pt x="314" y="506"/>
                </a:lnTo>
                <a:lnTo>
                  <a:pt x="332" y="532"/>
                </a:lnTo>
                <a:lnTo>
                  <a:pt x="352" y="556"/>
                </a:lnTo>
                <a:lnTo>
                  <a:pt x="372" y="578"/>
                </a:lnTo>
                <a:lnTo>
                  <a:pt x="372" y="578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 28"/>
          <p:cNvGrpSpPr/>
          <p:nvPr/>
        </p:nvGrpSpPr>
        <p:grpSpPr>
          <a:xfrm>
            <a:off x="940807" y="2664490"/>
            <a:ext cx="479888" cy="579959"/>
            <a:chOff x="4452938" y="4233863"/>
            <a:chExt cx="669925" cy="809625"/>
          </a:xfrm>
          <a:solidFill>
            <a:schemeClr val="accent2"/>
          </a:solidFill>
        </p:grpSpPr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4516438" y="4649788"/>
              <a:ext cx="546100" cy="365125"/>
            </a:xfrm>
            <a:custGeom>
              <a:avLst/>
              <a:gdLst>
                <a:gd name="T0" fmla="*/ 0 w 344"/>
                <a:gd name="T1" fmla="*/ 144 h 230"/>
                <a:gd name="T2" fmla="*/ 26 w 344"/>
                <a:gd name="T3" fmla="*/ 198 h 230"/>
                <a:gd name="T4" fmla="*/ 132 w 344"/>
                <a:gd name="T5" fmla="*/ 228 h 230"/>
                <a:gd name="T6" fmla="*/ 266 w 344"/>
                <a:gd name="T7" fmla="*/ 220 h 230"/>
                <a:gd name="T8" fmla="*/ 332 w 344"/>
                <a:gd name="T9" fmla="*/ 182 h 230"/>
                <a:gd name="T10" fmla="*/ 340 w 344"/>
                <a:gd name="T11" fmla="*/ 80 h 230"/>
                <a:gd name="T12" fmla="*/ 18 w 344"/>
                <a:gd name="T13" fmla="*/ 156 h 230"/>
                <a:gd name="T14" fmla="*/ 18 w 344"/>
                <a:gd name="T15" fmla="*/ 142 h 230"/>
                <a:gd name="T16" fmla="*/ 26 w 344"/>
                <a:gd name="T17" fmla="*/ 150 h 230"/>
                <a:gd name="T18" fmla="*/ 18 w 344"/>
                <a:gd name="T19" fmla="*/ 110 h 230"/>
                <a:gd name="T20" fmla="*/ 14 w 344"/>
                <a:gd name="T21" fmla="*/ 98 h 230"/>
                <a:gd name="T22" fmla="*/ 26 w 344"/>
                <a:gd name="T23" fmla="*/ 100 h 230"/>
                <a:gd name="T24" fmla="*/ 18 w 344"/>
                <a:gd name="T25" fmla="*/ 110 h 230"/>
                <a:gd name="T26" fmla="*/ 24 w 344"/>
                <a:gd name="T27" fmla="*/ 66 h 230"/>
                <a:gd name="T28" fmla="*/ 26 w 344"/>
                <a:gd name="T29" fmla="*/ 52 h 230"/>
                <a:gd name="T30" fmla="*/ 30 w 344"/>
                <a:gd name="T31" fmla="*/ 20 h 230"/>
                <a:gd name="T32" fmla="*/ 34 w 344"/>
                <a:gd name="T33" fmla="*/ 6 h 230"/>
                <a:gd name="T34" fmla="*/ 32 w 344"/>
                <a:gd name="T35" fmla="*/ 20 h 230"/>
                <a:gd name="T36" fmla="*/ 42 w 344"/>
                <a:gd name="T37" fmla="*/ 194 h 230"/>
                <a:gd name="T38" fmla="*/ 42 w 344"/>
                <a:gd name="T39" fmla="*/ 180 h 230"/>
                <a:gd name="T40" fmla="*/ 90 w 344"/>
                <a:gd name="T41" fmla="*/ 208 h 230"/>
                <a:gd name="T42" fmla="*/ 80 w 344"/>
                <a:gd name="T43" fmla="*/ 212 h 230"/>
                <a:gd name="T44" fmla="*/ 78 w 344"/>
                <a:gd name="T45" fmla="*/ 200 h 230"/>
                <a:gd name="T46" fmla="*/ 90 w 344"/>
                <a:gd name="T47" fmla="*/ 208 h 230"/>
                <a:gd name="T48" fmla="*/ 126 w 344"/>
                <a:gd name="T49" fmla="*/ 222 h 230"/>
                <a:gd name="T50" fmla="*/ 122 w 344"/>
                <a:gd name="T51" fmla="*/ 210 h 230"/>
                <a:gd name="T52" fmla="*/ 134 w 344"/>
                <a:gd name="T53" fmla="*/ 216 h 230"/>
                <a:gd name="T54" fmla="*/ 170 w 344"/>
                <a:gd name="T55" fmla="*/ 224 h 230"/>
                <a:gd name="T56" fmla="*/ 168 w 344"/>
                <a:gd name="T57" fmla="*/ 212 h 230"/>
                <a:gd name="T58" fmla="*/ 182 w 344"/>
                <a:gd name="T59" fmla="*/ 216 h 230"/>
                <a:gd name="T60" fmla="*/ 206 w 344"/>
                <a:gd name="T61" fmla="*/ 192 h 230"/>
                <a:gd name="T62" fmla="*/ 134 w 344"/>
                <a:gd name="T63" fmla="*/ 160 h 230"/>
                <a:gd name="T64" fmla="*/ 210 w 344"/>
                <a:gd name="T65" fmla="*/ 160 h 230"/>
                <a:gd name="T66" fmla="*/ 210 w 344"/>
                <a:gd name="T67" fmla="*/ 216 h 230"/>
                <a:gd name="T68" fmla="*/ 220 w 344"/>
                <a:gd name="T69" fmla="*/ 208 h 230"/>
                <a:gd name="T70" fmla="*/ 222 w 344"/>
                <a:gd name="T71" fmla="*/ 220 h 230"/>
                <a:gd name="T72" fmla="*/ 262 w 344"/>
                <a:gd name="T73" fmla="*/ 212 h 230"/>
                <a:gd name="T74" fmla="*/ 260 w 344"/>
                <a:gd name="T75" fmla="*/ 200 h 230"/>
                <a:gd name="T76" fmla="*/ 270 w 344"/>
                <a:gd name="T77" fmla="*/ 208 h 230"/>
                <a:gd name="T78" fmla="*/ 304 w 344"/>
                <a:gd name="T79" fmla="*/ 194 h 230"/>
                <a:gd name="T80" fmla="*/ 300 w 344"/>
                <a:gd name="T81" fmla="*/ 180 h 230"/>
                <a:gd name="T82" fmla="*/ 308 w 344"/>
                <a:gd name="T83" fmla="*/ 192 h 230"/>
                <a:gd name="T84" fmla="*/ 312 w 344"/>
                <a:gd name="T85" fmla="*/ 6 h 230"/>
                <a:gd name="T86" fmla="*/ 318 w 344"/>
                <a:gd name="T87" fmla="*/ 20 h 230"/>
                <a:gd name="T88" fmla="*/ 306 w 344"/>
                <a:gd name="T89" fmla="*/ 14 h 230"/>
                <a:gd name="T90" fmla="*/ 326 w 344"/>
                <a:gd name="T91" fmla="*/ 156 h 230"/>
                <a:gd name="T92" fmla="*/ 328 w 344"/>
                <a:gd name="T93" fmla="*/ 142 h 230"/>
                <a:gd name="T94" fmla="*/ 334 w 344"/>
                <a:gd name="T95" fmla="*/ 102 h 230"/>
                <a:gd name="T96" fmla="*/ 326 w 344"/>
                <a:gd name="T97" fmla="*/ 110 h 230"/>
                <a:gd name="T98" fmla="*/ 326 w 344"/>
                <a:gd name="T99" fmla="*/ 96 h 230"/>
                <a:gd name="T100" fmla="*/ 322 w 344"/>
                <a:gd name="T101" fmla="*/ 64 h 230"/>
                <a:gd name="T102" fmla="*/ 316 w 344"/>
                <a:gd name="T103" fmla="*/ 54 h 230"/>
                <a:gd name="T104" fmla="*/ 330 w 344"/>
                <a:gd name="T105" fmla="*/ 5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4" h="230">
                  <a:moveTo>
                    <a:pt x="18" y="0"/>
                  </a:moveTo>
                  <a:lnTo>
                    <a:pt x="18" y="0"/>
                  </a:lnTo>
                  <a:lnTo>
                    <a:pt x="12" y="34"/>
                  </a:lnTo>
                  <a:lnTo>
                    <a:pt x="4" y="8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6" y="172"/>
                  </a:lnTo>
                  <a:lnTo>
                    <a:pt x="12" y="182"/>
                  </a:lnTo>
                  <a:lnTo>
                    <a:pt x="20" y="190"/>
                  </a:lnTo>
                  <a:lnTo>
                    <a:pt x="26" y="198"/>
                  </a:lnTo>
                  <a:lnTo>
                    <a:pt x="44" y="208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78" y="220"/>
                  </a:lnTo>
                  <a:lnTo>
                    <a:pt x="102" y="226"/>
                  </a:lnTo>
                  <a:lnTo>
                    <a:pt x="132" y="228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172" y="230"/>
                  </a:lnTo>
                  <a:lnTo>
                    <a:pt x="214" y="228"/>
                  </a:lnTo>
                  <a:lnTo>
                    <a:pt x="244" y="226"/>
                  </a:lnTo>
                  <a:lnTo>
                    <a:pt x="266" y="220"/>
                  </a:lnTo>
                  <a:lnTo>
                    <a:pt x="286" y="214"/>
                  </a:lnTo>
                  <a:lnTo>
                    <a:pt x="286" y="214"/>
                  </a:lnTo>
                  <a:lnTo>
                    <a:pt x="300" y="208"/>
                  </a:lnTo>
                  <a:lnTo>
                    <a:pt x="318" y="198"/>
                  </a:lnTo>
                  <a:lnTo>
                    <a:pt x="326" y="190"/>
                  </a:lnTo>
                  <a:lnTo>
                    <a:pt x="332" y="182"/>
                  </a:lnTo>
                  <a:lnTo>
                    <a:pt x="338" y="172"/>
                  </a:lnTo>
                  <a:lnTo>
                    <a:pt x="342" y="160"/>
                  </a:lnTo>
                  <a:lnTo>
                    <a:pt x="342" y="160"/>
                  </a:lnTo>
                  <a:lnTo>
                    <a:pt x="344" y="144"/>
                  </a:lnTo>
                  <a:lnTo>
                    <a:pt x="344" y="126"/>
                  </a:lnTo>
                  <a:lnTo>
                    <a:pt x="340" y="80"/>
                  </a:lnTo>
                  <a:lnTo>
                    <a:pt x="334" y="34"/>
                  </a:lnTo>
                  <a:lnTo>
                    <a:pt x="328" y="0"/>
                  </a:lnTo>
                  <a:lnTo>
                    <a:pt x="18" y="0"/>
                  </a:lnTo>
                  <a:close/>
                  <a:moveTo>
                    <a:pt x="20" y="156"/>
                  </a:moveTo>
                  <a:lnTo>
                    <a:pt x="18" y="156"/>
                  </a:lnTo>
                  <a:lnTo>
                    <a:pt x="18" y="156"/>
                  </a:lnTo>
                  <a:lnTo>
                    <a:pt x="14" y="154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2" y="144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20" y="142"/>
                  </a:lnTo>
                  <a:lnTo>
                    <a:pt x="24" y="142"/>
                  </a:lnTo>
                  <a:lnTo>
                    <a:pt x="26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4" y="154"/>
                  </a:lnTo>
                  <a:lnTo>
                    <a:pt x="20" y="156"/>
                  </a:lnTo>
                  <a:lnTo>
                    <a:pt x="20" y="156"/>
                  </a:lnTo>
                  <a:close/>
                  <a:moveTo>
                    <a:pt x="18" y="110"/>
                  </a:moveTo>
                  <a:lnTo>
                    <a:pt x="18" y="110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4" y="108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4" y="98"/>
                  </a:lnTo>
                  <a:lnTo>
                    <a:pt x="16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2" y="96"/>
                  </a:lnTo>
                  <a:lnTo>
                    <a:pt x="24" y="98"/>
                  </a:lnTo>
                  <a:lnTo>
                    <a:pt x="26" y="100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4" y="108"/>
                  </a:lnTo>
                  <a:lnTo>
                    <a:pt x="18" y="110"/>
                  </a:lnTo>
                  <a:lnTo>
                    <a:pt x="18" y="110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0" y="64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0" y="54"/>
                  </a:lnTo>
                  <a:lnTo>
                    <a:pt x="32" y="60"/>
                  </a:lnTo>
                  <a:lnTo>
                    <a:pt x="32" y="60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8" y="10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6" y="18"/>
                  </a:lnTo>
                  <a:lnTo>
                    <a:pt x="32" y="20"/>
                  </a:lnTo>
                  <a:lnTo>
                    <a:pt x="30" y="20"/>
                  </a:lnTo>
                  <a:close/>
                  <a:moveTo>
                    <a:pt x="48" y="192"/>
                  </a:moveTo>
                  <a:lnTo>
                    <a:pt x="48" y="192"/>
                  </a:lnTo>
                  <a:lnTo>
                    <a:pt x="46" y="194"/>
                  </a:lnTo>
                  <a:lnTo>
                    <a:pt x="42" y="194"/>
                  </a:lnTo>
                  <a:lnTo>
                    <a:pt x="42" y="194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88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42" y="180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8" y="186"/>
                  </a:lnTo>
                  <a:lnTo>
                    <a:pt x="48" y="192"/>
                  </a:lnTo>
                  <a:lnTo>
                    <a:pt x="48" y="192"/>
                  </a:lnTo>
                  <a:close/>
                  <a:moveTo>
                    <a:pt x="90" y="208"/>
                  </a:moveTo>
                  <a:lnTo>
                    <a:pt x="90" y="208"/>
                  </a:lnTo>
                  <a:lnTo>
                    <a:pt x="88" y="212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78" y="212"/>
                  </a:lnTo>
                  <a:lnTo>
                    <a:pt x="76" y="210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78" y="200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8" y="200"/>
                  </a:lnTo>
                  <a:lnTo>
                    <a:pt x="90" y="202"/>
                  </a:lnTo>
                  <a:lnTo>
                    <a:pt x="90" y="208"/>
                  </a:lnTo>
                  <a:lnTo>
                    <a:pt x="90" y="208"/>
                  </a:lnTo>
                  <a:close/>
                  <a:moveTo>
                    <a:pt x="134" y="216"/>
                  </a:moveTo>
                  <a:lnTo>
                    <a:pt x="134" y="216"/>
                  </a:lnTo>
                  <a:lnTo>
                    <a:pt x="134" y="218"/>
                  </a:lnTo>
                  <a:lnTo>
                    <a:pt x="132" y="220"/>
                  </a:lnTo>
                  <a:lnTo>
                    <a:pt x="128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2" y="218"/>
                  </a:lnTo>
                  <a:lnTo>
                    <a:pt x="120" y="216"/>
                  </a:lnTo>
                  <a:lnTo>
                    <a:pt x="120" y="214"/>
                  </a:lnTo>
                  <a:lnTo>
                    <a:pt x="120" y="214"/>
                  </a:lnTo>
                  <a:lnTo>
                    <a:pt x="122" y="210"/>
                  </a:lnTo>
                  <a:lnTo>
                    <a:pt x="122" y="208"/>
                  </a:lnTo>
                  <a:lnTo>
                    <a:pt x="128" y="208"/>
                  </a:lnTo>
                  <a:lnTo>
                    <a:pt x="128" y="208"/>
                  </a:lnTo>
                  <a:lnTo>
                    <a:pt x="134" y="210"/>
                  </a:lnTo>
                  <a:lnTo>
                    <a:pt x="134" y="212"/>
                  </a:lnTo>
                  <a:lnTo>
                    <a:pt x="134" y="216"/>
                  </a:lnTo>
                  <a:lnTo>
                    <a:pt x="134" y="216"/>
                  </a:lnTo>
                  <a:close/>
                  <a:moveTo>
                    <a:pt x="178" y="222"/>
                  </a:moveTo>
                  <a:lnTo>
                    <a:pt x="178" y="222"/>
                  </a:lnTo>
                  <a:lnTo>
                    <a:pt x="174" y="224"/>
                  </a:lnTo>
                  <a:lnTo>
                    <a:pt x="174" y="224"/>
                  </a:lnTo>
                  <a:lnTo>
                    <a:pt x="170" y="224"/>
                  </a:lnTo>
                  <a:lnTo>
                    <a:pt x="168" y="222"/>
                  </a:lnTo>
                  <a:lnTo>
                    <a:pt x="168" y="222"/>
                  </a:lnTo>
                  <a:lnTo>
                    <a:pt x="166" y="216"/>
                  </a:lnTo>
                  <a:lnTo>
                    <a:pt x="166" y="216"/>
                  </a:lnTo>
                  <a:lnTo>
                    <a:pt x="166" y="214"/>
                  </a:lnTo>
                  <a:lnTo>
                    <a:pt x="168" y="212"/>
                  </a:lnTo>
                  <a:lnTo>
                    <a:pt x="168" y="21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78" y="212"/>
                  </a:lnTo>
                  <a:lnTo>
                    <a:pt x="182" y="216"/>
                  </a:lnTo>
                  <a:lnTo>
                    <a:pt x="182" y="216"/>
                  </a:lnTo>
                  <a:lnTo>
                    <a:pt x="178" y="222"/>
                  </a:lnTo>
                  <a:lnTo>
                    <a:pt x="178" y="222"/>
                  </a:lnTo>
                  <a:close/>
                  <a:moveTo>
                    <a:pt x="210" y="186"/>
                  </a:moveTo>
                  <a:lnTo>
                    <a:pt x="210" y="186"/>
                  </a:lnTo>
                  <a:lnTo>
                    <a:pt x="210" y="190"/>
                  </a:lnTo>
                  <a:lnTo>
                    <a:pt x="206" y="192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36" y="190"/>
                  </a:lnTo>
                  <a:lnTo>
                    <a:pt x="134" y="186"/>
                  </a:lnTo>
                  <a:lnTo>
                    <a:pt x="134" y="160"/>
                  </a:lnTo>
                  <a:lnTo>
                    <a:pt x="134" y="160"/>
                  </a:lnTo>
                  <a:lnTo>
                    <a:pt x="136" y="156"/>
                  </a:lnTo>
                  <a:lnTo>
                    <a:pt x="140" y="154"/>
                  </a:lnTo>
                  <a:lnTo>
                    <a:pt x="206" y="154"/>
                  </a:lnTo>
                  <a:lnTo>
                    <a:pt x="206" y="154"/>
                  </a:lnTo>
                  <a:lnTo>
                    <a:pt x="210" y="156"/>
                  </a:lnTo>
                  <a:lnTo>
                    <a:pt x="210" y="160"/>
                  </a:lnTo>
                  <a:lnTo>
                    <a:pt x="210" y="186"/>
                  </a:lnTo>
                  <a:close/>
                  <a:moveTo>
                    <a:pt x="218" y="222"/>
                  </a:moveTo>
                  <a:lnTo>
                    <a:pt x="218" y="222"/>
                  </a:lnTo>
                  <a:lnTo>
                    <a:pt x="218" y="222"/>
                  </a:lnTo>
                  <a:lnTo>
                    <a:pt x="214" y="220"/>
                  </a:lnTo>
                  <a:lnTo>
                    <a:pt x="210" y="216"/>
                  </a:lnTo>
                  <a:lnTo>
                    <a:pt x="210" y="216"/>
                  </a:lnTo>
                  <a:lnTo>
                    <a:pt x="210" y="212"/>
                  </a:lnTo>
                  <a:lnTo>
                    <a:pt x="212" y="210"/>
                  </a:lnTo>
                  <a:lnTo>
                    <a:pt x="218" y="208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2" y="208"/>
                  </a:lnTo>
                  <a:lnTo>
                    <a:pt x="226" y="214"/>
                  </a:lnTo>
                  <a:lnTo>
                    <a:pt x="226" y="214"/>
                  </a:lnTo>
                  <a:lnTo>
                    <a:pt x="226" y="216"/>
                  </a:lnTo>
                  <a:lnTo>
                    <a:pt x="224" y="218"/>
                  </a:lnTo>
                  <a:lnTo>
                    <a:pt x="222" y="220"/>
                  </a:lnTo>
                  <a:lnTo>
                    <a:pt x="218" y="222"/>
                  </a:lnTo>
                  <a:lnTo>
                    <a:pt x="218" y="222"/>
                  </a:lnTo>
                  <a:close/>
                  <a:moveTo>
                    <a:pt x="266" y="212"/>
                  </a:moveTo>
                  <a:lnTo>
                    <a:pt x="266" y="212"/>
                  </a:lnTo>
                  <a:lnTo>
                    <a:pt x="262" y="212"/>
                  </a:lnTo>
                  <a:lnTo>
                    <a:pt x="262" y="212"/>
                  </a:lnTo>
                  <a:lnTo>
                    <a:pt x="258" y="212"/>
                  </a:lnTo>
                  <a:lnTo>
                    <a:pt x="256" y="208"/>
                  </a:lnTo>
                  <a:lnTo>
                    <a:pt x="256" y="208"/>
                  </a:lnTo>
                  <a:lnTo>
                    <a:pt x="256" y="202"/>
                  </a:lnTo>
                  <a:lnTo>
                    <a:pt x="258" y="200"/>
                  </a:lnTo>
                  <a:lnTo>
                    <a:pt x="260" y="200"/>
                  </a:lnTo>
                  <a:lnTo>
                    <a:pt x="260" y="200"/>
                  </a:lnTo>
                  <a:lnTo>
                    <a:pt x="266" y="200"/>
                  </a:lnTo>
                  <a:lnTo>
                    <a:pt x="268" y="202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0" y="208"/>
                  </a:lnTo>
                  <a:lnTo>
                    <a:pt x="266" y="212"/>
                  </a:lnTo>
                  <a:lnTo>
                    <a:pt x="266" y="212"/>
                  </a:lnTo>
                  <a:close/>
                  <a:moveTo>
                    <a:pt x="308" y="192"/>
                  </a:moveTo>
                  <a:lnTo>
                    <a:pt x="308" y="192"/>
                  </a:lnTo>
                  <a:lnTo>
                    <a:pt x="304" y="194"/>
                  </a:lnTo>
                  <a:lnTo>
                    <a:pt x="304" y="194"/>
                  </a:lnTo>
                  <a:lnTo>
                    <a:pt x="302" y="194"/>
                  </a:lnTo>
                  <a:lnTo>
                    <a:pt x="298" y="192"/>
                  </a:lnTo>
                  <a:lnTo>
                    <a:pt x="298" y="192"/>
                  </a:lnTo>
                  <a:lnTo>
                    <a:pt x="298" y="186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6" y="180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12" y="188"/>
                  </a:lnTo>
                  <a:lnTo>
                    <a:pt x="308" y="192"/>
                  </a:lnTo>
                  <a:lnTo>
                    <a:pt x="308" y="192"/>
                  </a:lnTo>
                  <a:close/>
                  <a:moveTo>
                    <a:pt x="306" y="14"/>
                  </a:moveTo>
                  <a:lnTo>
                    <a:pt x="306" y="14"/>
                  </a:lnTo>
                  <a:lnTo>
                    <a:pt x="308" y="8"/>
                  </a:lnTo>
                  <a:lnTo>
                    <a:pt x="310" y="6"/>
                  </a:lnTo>
                  <a:lnTo>
                    <a:pt x="312" y="6"/>
                  </a:lnTo>
                  <a:lnTo>
                    <a:pt x="312" y="6"/>
                  </a:lnTo>
                  <a:lnTo>
                    <a:pt x="318" y="8"/>
                  </a:lnTo>
                  <a:lnTo>
                    <a:pt x="320" y="10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20" y="18"/>
                  </a:lnTo>
                  <a:lnTo>
                    <a:pt x="318" y="20"/>
                  </a:lnTo>
                  <a:lnTo>
                    <a:pt x="316" y="20"/>
                  </a:lnTo>
                  <a:lnTo>
                    <a:pt x="316" y="20"/>
                  </a:lnTo>
                  <a:lnTo>
                    <a:pt x="314" y="20"/>
                  </a:lnTo>
                  <a:lnTo>
                    <a:pt x="314" y="20"/>
                  </a:lnTo>
                  <a:lnTo>
                    <a:pt x="310" y="18"/>
                  </a:lnTo>
                  <a:lnTo>
                    <a:pt x="306" y="14"/>
                  </a:lnTo>
                  <a:lnTo>
                    <a:pt x="306" y="14"/>
                  </a:lnTo>
                  <a:close/>
                  <a:moveTo>
                    <a:pt x="334" y="150"/>
                  </a:moveTo>
                  <a:lnTo>
                    <a:pt x="334" y="150"/>
                  </a:lnTo>
                  <a:lnTo>
                    <a:pt x="332" y="154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6" y="156"/>
                  </a:lnTo>
                  <a:lnTo>
                    <a:pt x="322" y="154"/>
                  </a:lnTo>
                  <a:lnTo>
                    <a:pt x="320" y="148"/>
                  </a:lnTo>
                  <a:lnTo>
                    <a:pt x="320" y="148"/>
                  </a:lnTo>
                  <a:lnTo>
                    <a:pt x="322" y="144"/>
                  </a:lnTo>
                  <a:lnTo>
                    <a:pt x="328" y="142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34" y="146"/>
                  </a:lnTo>
                  <a:lnTo>
                    <a:pt x="334" y="150"/>
                  </a:lnTo>
                  <a:lnTo>
                    <a:pt x="334" y="150"/>
                  </a:lnTo>
                  <a:close/>
                  <a:moveTo>
                    <a:pt x="334" y="102"/>
                  </a:moveTo>
                  <a:lnTo>
                    <a:pt x="334" y="102"/>
                  </a:lnTo>
                  <a:lnTo>
                    <a:pt x="332" y="108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26" y="110"/>
                  </a:lnTo>
                  <a:lnTo>
                    <a:pt x="326" y="110"/>
                  </a:lnTo>
                  <a:lnTo>
                    <a:pt x="322" y="108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2" y="98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32" y="98"/>
                  </a:lnTo>
                  <a:lnTo>
                    <a:pt x="334" y="100"/>
                  </a:lnTo>
                  <a:lnTo>
                    <a:pt x="334" y="102"/>
                  </a:lnTo>
                  <a:lnTo>
                    <a:pt x="334" y="102"/>
                  </a:lnTo>
                  <a:close/>
                  <a:moveTo>
                    <a:pt x="322" y="64"/>
                  </a:moveTo>
                  <a:lnTo>
                    <a:pt x="322" y="64"/>
                  </a:lnTo>
                  <a:lnTo>
                    <a:pt x="322" y="64"/>
                  </a:lnTo>
                  <a:lnTo>
                    <a:pt x="318" y="62"/>
                  </a:lnTo>
                  <a:lnTo>
                    <a:pt x="314" y="58"/>
                  </a:lnTo>
                  <a:lnTo>
                    <a:pt x="314" y="58"/>
                  </a:lnTo>
                  <a:lnTo>
                    <a:pt x="314" y="56"/>
                  </a:lnTo>
                  <a:lnTo>
                    <a:pt x="316" y="54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4" y="50"/>
                  </a:lnTo>
                  <a:lnTo>
                    <a:pt x="326" y="52"/>
                  </a:lnTo>
                  <a:lnTo>
                    <a:pt x="330" y="56"/>
                  </a:lnTo>
                  <a:lnTo>
                    <a:pt x="330" y="56"/>
                  </a:lnTo>
                  <a:lnTo>
                    <a:pt x="328" y="62"/>
                  </a:lnTo>
                  <a:lnTo>
                    <a:pt x="322" y="64"/>
                  </a:lnTo>
                  <a:lnTo>
                    <a:pt x="322" y="64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4452938" y="4233863"/>
              <a:ext cx="669925" cy="809625"/>
            </a:xfrm>
            <a:custGeom>
              <a:avLst/>
              <a:gdLst>
                <a:gd name="T0" fmla="*/ 410 w 422"/>
                <a:gd name="T1" fmla="*/ 240 h 510"/>
                <a:gd name="T2" fmla="*/ 378 w 422"/>
                <a:gd name="T3" fmla="*/ 210 h 510"/>
                <a:gd name="T4" fmla="*/ 346 w 422"/>
                <a:gd name="T5" fmla="*/ 164 h 510"/>
                <a:gd name="T6" fmla="*/ 338 w 422"/>
                <a:gd name="T7" fmla="*/ 74 h 510"/>
                <a:gd name="T8" fmla="*/ 334 w 422"/>
                <a:gd name="T9" fmla="*/ 24 h 510"/>
                <a:gd name="T10" fmla="*/ 290 w 422"/>
                <a:gd name="T11" fmla="*/ 0 h 510"/>
                <a:gd name="T12" fmla="*/ 228 w 422"/>
                <a:gd name="T13" fmla="*/ 36 h 510"/>
                <a:gd name="T14" fmla="*/ 176 w 422"/>
                <a:gd name="T15" fmla="*/ 116 h 510"/>
                <a:gd name="T16" fmla="*/ 122 w 422"/>
                <a:gd name="T17" fmla="*/ 146 h 510"/>
                <a:gd name="T18" fmla="*/ 28 w 422"/>
                <a:gd name="T19" fmla="*/ 204 h 510"/>
                <a:gd name="T20" fmla="*/ 10 w 422"/>
                <a:gd name="T21" fmla="*/ 244 h 510"/>
                <a:gd name="T22" fmla="*/ 2 w 422"/>
                <a:gd name="T23" fmla="*/ 272 h 510"/>
                <a:gd name="T24" fmla="*/ 26 w 422"/>
                <a:gd name="T25" fmla="*/ 286 h 510"/>
                <a:gd name="T26" fmla="*/ 16 w 422"/>
                <a:gd name="T27" fmla="*/ 380 h 510"/>
                <a:gd name="T28" fmla="*/ 40 w 422"/>
                <a:gd name="T29" fmla="*/ 468 h 510"/>
                <a:gd name="T30" fmla="*/ 78 w 422"/>
                <a:gd name="T31" fmla="*/ 502 h 510"/>
                <a:gd name="T32" fmla="*/ 198 w 422"/>
                <a:gd name="T33" fmla="*/ 510 h 510"/>
                <a:gd name="T34" fmla="*/ 218 w 422"/>
                <a:gd name="T35" fmla="*/ 510 h 510"/>
                <a:gd name="T36" fmla="*/ 330 w 422"/>
                <a:gd name="T37" fmla="*/ 506 h 510"/>
                <a:gd name="T38" fmla="*/ 374 w 422"/>
                <a:gd name="T39" fmla="*/ 478 h 510"/>
                <a:gd name="T40" fmla="*/ 400 w 422"/>
                <a:gd name="T41" fmla="*/ 432 h 510"/>
                <a:gd name="T42" fmla="*/ 402 w 422"/>
                <a:gd name="T43" fmla="*/ 306 h 510"/>
                <a:gd name="T44" fmla="*/ 408 w 422"/>
                <a:gd name="T45" fmla="*/ 284 h 510"/>
                <a:gd name="T46" fmla="*/ 24 w 422"/>
                <a:gd name="T47" fmla="*/ 278 h 510"/>
                <a:gd name="T48" fmla="*/ 10 w 422"/>
                <a:gd name="T49" fmla="*/ 262 h 510"/>
                <a:gd name="T50" fmla="*/ 16 w 422"/>
                <a:gd name="T51" fmla="*/ 250 h 510"/>
                <a:gd name="T52" fmla="*/ 24 w 422"/>
                <a:gd name="T53" fmla="*/ 260 h 510"/>
                <a:gd name="T54" fmla="*/ 32 w 422"/>
                <a:gd name="T55" fmla="*/ 250 h 510"/>
                <a:gd name="T56" fmla="*/ 40 w 422"/>
                <a:gd name="T57" fmla="*/ 258 h 510"/>
                <a:gd name="T58" fmla="*/ 30 w 422"/>
                <a:gd name="T59" fmla="*/ 270 h 510"/>
                <a:gd name="T60" fmla="*/ 24 w 422"/>
                <a:gd name="T61" fmla="*/ 278 h 510"/>
                <a:gd name="T62" fmla="*/ 372 w 422"/>
                <a:gd name="T63" fmla="*/ 460 h 510"/>
                <a:gd name="T64" fmla="*/ 310 w 422"/>
                <a:gd name="T65" fmla="*/ 490 h 510"/>
                <a:gd name="T66" fmla="*/ 212 w 422"/>
                <a:gd name="T67" fmla="*/ 502 h 510"/>
                <a:gd name="T68" fmla="*/ 96 w 422"/>
                <a:gd name="T69" fmla="*/ 484 h 510"/>
                <a:gd name="T70" fmla="*/ 40 w 422"/>
                <a:gd name="T71" fmla="*/ 442 h 510"/>
                <a:gd name="T72" fmla="*/ 40 w 422"/>
                <a:gd name="T73" fmla="*/ 348 h 510"/>
                <a:gd name="T74" fmla="*/ 48 w 422"/>
                <a:gd name="T75" fmla="*/ 262 h 510"/>
                <a:gd name="T76" fmla="*/ 30 w 422"/>
                <a:gd name="T77" fmla="*/ 238 h 510"/>
                <a:gd name="T78" fmla="*/ 50 w 422"/>
                <a:gd name="T79" fmla="*/ 196 h 510"/>
                <a:gd name="T80" fmla="*/ 124 w 422"/>
                <a:gd name="T81" fmla="*/ 160 h 510"/>
                <a:gd name="T82" fmla="*/ 196 w 422"/>
                <a:gd name="T83" fmla="*/ 114 h 510"/>
                <a:gd name="T84" fmla="*/ 248 w 422"/>
                <a:gd name="T85" fmla="*/ 32 h 510"/>
                <a:gd name="T86" fmla="*/ 302 w 422"/>
                <a:gd name="T87" fmla="*/ 18 h 510"/>
                <a:gd name="T88" fmla="*/ 322 w 422"/>
                <a:gd name="T89" fmla="*/ 36 h 510"/>
                <a:gd name="T90" fmla="*/ 320 w 422"/>
                <a:gd name="T91" fmla="*/ 122 h 510"/>
                <a:gd name="T92" fmla="*/ 340 w 422"/>
                <a:gd name="T93" fmla="*/ 186 h 510"/>
                <a:gd name="T94" fmla="*/ 376 w 422"/>
                <a:gd name="T95" fmla="*/ 228 h 510"/>
                <a:gd name="T96" fmla="*/ 374 w 422"/>
                <a:gd name="T97" fmla="*/ 254 h 510"/>
                <a:gd name="T98" fmla="*/ 368 w 422"/>
                <a:gd name="T99" fmla="*/ 262 h 510"/>
                <a:gd name="T100" fmla="*/ 388 w 422"/>
                <a:gd name="T101" fmla="*/ 430 h 510"/>
                <a:gd name="T102" fmla="*/ 384 w 422"/>
                <a:gd name="T103" fmla="*/ 262 h 510"/>
                <a:gd name="T104" fmla="*/ 390 w 422"/>
                <a:gd name="T105" fmla="*/ 250 h 510"/>
                <a:gd name="T106" fmla="*/ 398 w 422"/>
                <a:gd name="T107" fmla="*/ 260 h 510"/>
                <a:gd name="T108" fmla="*/ 404 w 422"/>
                <a:gd name="T109" fmla="*/ 250 h 510"/>
                <a:gd name="T110" fmla="*/ 410 w 422"/>
                <a:gd name="T111" fmla="*/ 254 h 510"/>
                <a:gd name="T112" fmla="*/ 408 w 422"/>
                <a:gd name="T113" fmla="*/ 274 h 510"/>
                <a:gd name="T114" fmla="*/ 394 w 422"/>
                <a:gd name="T115" fmla="*/ 27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2" h="510">
                  <a:moveTo>
                    <a:pt x="422" y="262"/>
                  </a:moveTo>
                  <a:lnTo>
                    <a:pt x="422" y="262"/>
                  </a:lnTo>
                  <a:lnTo>
                    <a:pt x="422" y="252"/>
                  </a:lnTo>
                  <a:lnTo>
                    <a:pt x="416" y="246"/>
                  </a:lnTo>
                  <a:lnTo>
                    <a:pt x="410" y="240"/>
                  </a:lnTo>
                  <a:lnTo>
                    <a:pt x="400" y="238"/>
                  </a:lnTo>
                  <a:lnTo>
                    <a:pt x="400" y="238"/>
                  </a:lnTo>
                  <a:lnTo>
                    <a:pt x="396" y="228"/>
                  </a:lnTo>
                  <a:lnTo>
                    <a:pt x="390" y="222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66" y="196"/>
                  </a:lnTo>
                  <a:lnTo>
                    <a:pt x="354" y="180"/>
                  </a:lnTo>
                  <a:lnTo>
                    <a:pt x="354" y="180"/>
                  </a:lnTo>
                  <a:lnTo>
                    <a:pt x="346" y="164"/>
                  </a:lnTo>
                  <a:lnTo>
                    <a:pt x="342" y="150"/>
                  </a:lnTo>
                  <a:lnTo>
                    <a:pt x="338" y="136"/>
                  </a:lnTo>
                  <a:lnTo>
                    <a:pt x="336" y="122"/>
                  </a:lnTo>
                  <a:lnTo>
                    <a:pt x="336" y="98"/>
                  </a:lnTo>
                  <a:lnTo>
                    <a:pt x="338" y="74"/>
                  </a:lnTo>
                  <a:lnTo>
                    <a:pt x="338" y="74"/>
                  </a:lnTo>
                  <a:lnTo>
                    <a:pt x="338" y="52"/>
                  </a:lnTo>
                  <a:lnTo>
                    <a:pt x="338" y="42"/>
                  </a:lnTo>
                  <a:lnTo>
                    <a:pt x="336" y="34"/>
                  </a:lnTo>
                  <a:lnTo>
                    <a:pt x="334" y="24"/>
                  </a:lnTo>
                  <a:lnTo>
                    <a:pt x="328" y="18"/>
                  </a:lnTo>
                  <a:lnTo>
                    <a:pt x="320" y="10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290" y="0"/>
                  </a:lnTo>
                  <a:lnTo>
                    <a:pt x="274" y="0"/>
                  </a:lnTo>
                  <a:lnTo>
                    <a:pt x="260" y="6"/>
                  </a:lnTo>
                  <a:lnTo>
                    <a:pt x="248" y="12"/>
                  </a:lnTo>
                  <a:lnTo>
                    <a:pt x="236" y="24"/>
                  </a:lnTo>
                  <a:lnTo>
                    <a:pt x="228" y="36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194" y="92"/>
                  </a:lnTo>
                  <a:lnTo>
                    <a:pt x="186" y="104"/>
                  </a:lnTo>
                  <a:lnTo>
                    <a:pt x="176" y="116"/>
                  </a:lnTo>
                  <a:lnTo>
                    <a:pt x="166" y="126"/>
                  </a:lnTo>
                  <a:lnTo>
                    <a:pt x="152" y="136"/>
                  </a:lnTo>
                  <a:lnTo>
                    <a:pt x="138" y="142"/>
                  </a:lnTo>
                  <a:lnTo>
                    <a:pt x="122" y="146"/>
                  </a:lnTo>
                  <a:lnTo>
                    <a:pt x="122" y="146"/>
                  </a:lnTo>
                  <a:lnTo>
                    <a:pt x="92" y="154"/>
                  </a:lnTo>
                  <a:lnTo>
                    <a:pt x="70" y="164"/>
                  </a:lnTo>
                  <a:lnTo>
                    <a:pt x="52" y="176"/>
                  </a:lnTo>
                  <a:lnTo>
                    <a:pt x="38" y="190"/>
                  </a:lnTo>
                  <a:lnTo>
                    <a:pt x="28" y="204"/>
                  </a:lnTo>
                  <a:lnTo>
                    <a:pt x="22" y="216"/>
                  </a:lnTo>
                  <a:lnTo>
                    <a:pt x="18" y="230"/>
                  </a:lnTo>
                  <a:lnTo>
                    <a:pt x="16" y="240"/>
                  </a:lnTo>
                  <a:lnTo>
                    <a:pt x="16" y="240"/>
                  </a:lnTo>
                  <a:lnTo>
                    <a:pt x="10" y="244"/>
                  </a:lnTo>
                  <a:lnTo>
                    <a:pt x="4" y="248"/>
                  </a:lnTo>
                  <a:lnTo>
                    <a:pt x="2" y="256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2" y="272"/>
                  </a:lnTo>
                  <a:lnTo>
                    <a:pt x="8" y="280"/>
                  </a:lnTo>
                  <a:lnTo>
                    <a:pt x="14" y="284"/>
                  </a:lnTo>
                  <a:lnTo>
                    <a:pt x="24" y="286"/>
                  </a:lnTo>
                  <a:lnTo>
                    <a:pt x="24" y="286"/>
                  </a:lnTo>
                  <a:lnTo>
                    <a:pt x="26" y="286"/>
                  </a:lnTo>
                  <a:lnTo>
                    <a:pt x="26" y="286"/>
                  </a:lnTo>
                  <a:lnTo>
                    <a:pt x="22" y="306"/>
                  </a:lnTo>
                  <a:lnTo>
                    <a:pt x="18" y="330"/>
                  </a:lnTo>
                  <a:lnTo>
                    <a:pt x="16" y="354"/>
                  </a:lnTo>
                  <a:lnTo>
                    <a:pt x="16" y="380"/>
                  </a:lnTo>
                  <a:lnTo>
                    <a:pt x="18" y="406"/>
                  </a:lnTo>
                  <a:lnTo>
                    <a:pt x="24" y="432"/>
                  </a:lnTo>
                  <a:lnTo>
                    <a:pt x="28" y="444"/>
                  </a:lnTo>
                  <a:lnTo>
                    <a:pt x="34" y="456"/>
                  </a:lnTo>
                  <a:lnTo>
                    <a:pt x="40" y="468"/>
                  </a:lnTo>
                  <a:lnTo>
                    <a:pt x="50" y="478"/>
                  </a:lnTo>
                  <a:lnTo>
                    <a:pt x="50" y="478"/>
                  </a:lnTo>
                  <a:lnTo>
                    <a:pt x="56" y="486"/>
                  </a:lnTo>
                  <a:lnTo>
                    <a:pt x="66" y="494"/>
                  </a:lnTo>
                  <a:lnTo>
                    <a:pt x="78" y="502"/>
                  </a:lnTo>
                  <a:lnTo>
                    <a:pt x="84" y="504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14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208" y="510"/>
                  </a:lnTo>
                  <a:lnTo>
                    <a:pt x="20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18" y="510"/>
                  </a:lnTo>
                  <a:lnTo>
                    <a:pt x="270" y="510"/>
                  </a:lnTo>
                  <a:lnTo>
                    <a:pt x="330" y="506"/>
                  </a:lnTo>
                  <a:lnTo>
                    <a:pt x="330" y="506"/>
                  </a:lnTo>
                  <a:lnTo>
                    <a:pt x="338" y="504"/>
                  </a:lnTo>
                  <a:lnTo>
                    <a:pt x="346" y="502"/>
                  </a:lnTo>
                  <a:lnTo>
                    <a:pt x="358" y="494"/>
                  </a:lnTo>
                  <a:lnTo>
                    <a:pt x="368" y="486"/>
                  </a:lnTo>
                  <a:lnTo>
                    <a:pt x="374" y="478"/>
                  </a:lnTo>
                  <a:lnTo>
                    <a:pt x="374" y="478"/>
                  </a:lnTo>
                  <a:lnTo>
                    <a:pt x="384" y="468"/>
                  </a:lnTo>
                  <a:lnTo>
                    <a:pt x="390" y="456"/>
                  </a:lnTo>
                  <a:lnTo>
                    <a:pt x="396" y="444"/>
                  </a:lnTo>
                  <a:lnTo>
                    <a:pt x="400" y="432"/>
                  </a:lnTo>
                  <a:lnTo>
                    <a:pt x="406" y="406"/>
                  </a:lnTo>
                  <a:lnTo>
                    <a:pt x="410" y="380"/>
                  </a:lnTo>
                  <a:lnTo>
                    <a:pt x="408" y="354"/>
                  </a:lnTo>
                  <a:lnTo>
                    <a:pt x="406" y="330"/>
                  </a:lnTo>
                  <a:lnTo>
                    <a:pt x="402" y="306"/>
                  </a:lnTo>
                  <a:lnTo>
                    <a:pt x="398" y="286"/>
                  </a:lnTo>
                  <a:lnTo>
                    <a:pt x="398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8" y="284"/>
                  </a:lnTo>
                  <a:lnTo>
                    <a:pt x="416" y="280"/>
                  </a:lnTo>
                  <a:lnTo>
                    <a:pt x="420" y="272"/>
                  </a:lnTo>
                  <a:lnTo>
                    <a:pt x="422" y="262"/>
                  </a:lnTo>
                  <a:lnTo>
                    <a:pt x="422" y="262"/>
                  </a:lnTo>
                  <a:close/>
                  <a:moveTo>
                    <a:pt x="24" y="278"/>
                  </a:moveTo>
                  <a:lnTo>
                    <a:pt x="24" y="278"/>
                  </a:lnTo>
                  <a:lnTo>
                    <a:pt x="18" y="276"/>
                  </a:lnTo>
                  <a:lnTo>
                    <a:pt x="14" y="272"/>
                  </a:lnTo>
                  <a:lnTo>
                    <a:pt x="10" y="268"/>
                  </a:lnTo>
                  <a:lnTo>
                    <a:pt x="10" y="262"/>
                  </a:lnTo>
                  <a:lnTo>
                    <a:pt x="10" y="262"/>
                  </a:lnTo>
                  <a:lnTo>
                    <a:pt x="10" y="254"/>
                  </a:lnTo>
                  <a:lnTo>
                    <a:pt x="14" y="252"/>
                  </a:lnTo>
                  <a:lnTo>
                    <a:pt x="16" y="250"/>
                  </a:lnTo>
                  <a:lnTo>
                    <a:pt x="16" y="250"/>
                  </a:lnTo>
                  <a:lnTo>
                    <a:pt x="16" y="252"/>
                  </a:lnTo>
                  <a:lnTo>
                    <a:pt x="16" y="252"/>
                  </a:lnTo>
                  <a:lnTo>
                    <a:pt x="18" y="256"/>
                  </a:lnTo>
                  <a:lnTo>
                    <a:pt x="18" y="258"/>
                  </a:lnTo>
                  <a:lnTo>
                    <a:pt x="24" y="260"/>
                  </a:lnTo>
                  <a:lnTo>
                    <a:pt x="24" y="260"/>
                  </a:lnTo>
                  <a:lnTo>
                    <a:pt x="28" y="258"/>
                  </a:lnTo>
                  <a:lnTo>
                    <a:pt x="30" y="256"/>
                  </a:lnTo>
                  <a:lnTo>
                    <a:pt x="32" y="252"/>
                  </a:lnTo>
                  <a:lnTo>
                    <a:pt x="32" y="250"/>
                  </a:lnTo>
                  <a:lnTo>
                    <a:pt x="32" y="250"/>
                  </a:lnTo>
                  <a:lnTo>
                    <a:pt x="32" y="248"/>
                  </a:lnTo>
                  <a:lnTo>
                    <a:pt x="32" y="248"/>
                  </a:lnTo>
                  <a:lnTo>
                    <a:pt x="38" y="254"/>
                  </a:lnTo>
                  <a:lnTo>
                    <a:pt x="40" y="258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34" y="266"/>
                  </a:lnTo>
                  <a:lnTo>
                    <a:pt x="30" y="270"/>
                  </a:lnTo>
                  <a:lnTo>
                    <a:pt x="30" y="270"/>
                  </a:lnTo>
                  <a:lnTo>
                    <a:pt x="30" y="276"/>
                  </a:lnTo>
                  <a:lnTo>
                    <a:pt x="30" y="276"/>
                  </a:lnTo>
                  <a:lnTo>
                    <a:pt x="24" y="278"/>
                  </a:lnTo>
                  <a:lnTo>
                    <a:pt x="24" y="278"/>
                  </a:lnTo>
                  <a:close/>
                  <a:moveTo>
                    <a:pt x="388" y="430"/>
                  </a:moveTo>
                  <a:lnTo>
                    <a:pt x="388" y="430"/>
                  </a:lnTo>
                  <a:lnTo>
                    <a:pt x="384" y="442"/>
                  </a:lnTo>
                  <a:lnTo>
                    <a:pt x="378" y="452"/>
                  </a:lnTo>
                  <a:lnTo>
                    <a:pt x="372" y="460"/>
                  </a:lnTo>
                  <a:lnTo>
                    <a:pt x="364" y="468"/>
                  </a:lnTo>
                  <a:lnTo>
                    <a:pt x="346" y="478"/>
                  </a:lnTo>
                  <a:lnTo>
                    <a:pt x="330" y="484"/>
                  </a:lnTo>
                  <a:lnTo>
                    <a:pt x="330" y="484"/>
                  </a:lnTo>
                  <a:lnTo>
                    <a:pt x="310" y="490"/>
                  </a:lnTo>
                  <a:lnTo>
                    <a:pt x="286" y="496"/>
                  </a:lnTo>
                  <a:lnTo>
                    <a:pt x="254" y="500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212" y="502"/>
                  </a:lnTo>
                  <a:lnTo>
                    <a:pt x="170" y="500"/>
                  </a:lnTo>
                  <a:lnTo>
                    <a:pt x="138" y="496"/>
                  </a:lnTo>
                  <a:lnTo>
                    <a:pt x="114" y="490"/>
                  </a:lnTo>
                  <a:lnTo>
                    <a:pt x="96" y="484"/>
                  </a:lnTo>
                  <a:lnTo>
                    <a:pt x="96" y="484"/>
                  </a:lnTo>
                  <a:lnTo>
                    <a:pt x="80" y="478"/>
                  </a:lnTo>
                  <a:lnTo>
                    <a:pt x="62" y="468"/>
                  </a:lnTo>
                  <a:lnTo>
                    <a:pt x="54" y="460"/>
                  </a:lnTo>
                  <a:lnTo>
                    <a:pt x="46" y="452"/>
                  </a:lnTo>
                  <a:lnTo>
                    <a:pt x="40" y="442"/>
                  </a:lnTo>
                  <a:lnTo>
                    <a:pt x="36" y="430"/>
                  </a:lnTo>
                  <a:lnTo>
                    <a:pt x="36" y="430"/>
                  </a:lnTo>
                  <a:lnTo>
                    <a:pt x="34" y="414"/>
                  </a:lnTo>
                  <a:lnTo>
                    <a:pt x="34" y="394"/>
                  </a:lnTo>
                  <a:lnTo>
                    <a:pt x="40" y="348"/>
                  </a:lnTo>
                  <a:lnTo>
                    <a:pt x="48" y="300"/>
                  </a:lnTo>
                  <a:lnTo>
                    <a:pt x="56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6" y="254"/>
                  </a:lnTo>
                  <a:lnTo>
                    <a:pt x="42" y="248"/>
                  </a:lnTo>
                  <a:lnTo>
                    <a:pt x="38" y="242"/>
                  </a:lnTo>
                  <a:lnTo>
                    <a:pt x="30" y="238"/>
                  </a:lnTo>
                  <a:lnTo>
                    <a:pt x="30" y="238"/>
                  </a:lnTo>
                  <a:lnTo>
                    <a:pt x="32" y="230"/>
                  </a:lnTo>
                  <a:lnTo>
                    <a:pt x="36" y="218"/>
                  </a:lnTo>
                  <a:lnTo>
                    <a:pt x="42" y="208"/>
                  </a:lnTo>
                  <a:lnTo>
                    <a:pt x="50" y="196"/>
                  </a:lnTo>
                  <a:lnTo>
                    <a:pt x="62" y="186"/>
                  </a:lnTo>
                  <a:lnTo>
                    <a:pt x="78" y="176"/>
                  </a:lnTo>
                  <a:lnTo>
                    <a:pt x="98" y="16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42" y="156"/>
                  </a:lnTo>
                  <a:lnTo>
                    <a:pt x="158" y="148"/>
                  </a:lnTo>
                  <a:lnTo>
                    <a:pt x="172" y="138"/>
                  </a:lnTo>
                  <a:lnTo>
                    <a:pt x="186" y="126"/>
                  </a:lnTo>
                  <a:lnTo>
                    <a:pt x="196" y="114"/>
                  </a:lnTo>
                  <a:lnTo>
                    <a:pt x="206" y="100"/>
                  </a:lnTo>
                  <a:lnTo>
                    <a:pt x="222" y="70"/>
                  </a:lnTo>
                  <a:lnTo>
                    <a:pt x="222" y="70"/>
                  </a:lnTo>
                  <a:lnTo>
                    <a:pt x="240" y="42"/>
                  </a:lnTo>
                  <a:lnTo>
                    <a:pt x="248" y="32"/>
                  </a:lnTo>
                  <a:lnTo>
                    <a:pt x="256" y="22"/>
                  </a:lnTo>
                  <a:lnTo>
                    <a:pt x="266" y="16"/>
                  </a:lnTo>
                  <a:lnTo>
                    <a:pt x="276" y="14"/>
                  </a:lnTo>
                  <a:lnTo>
                    <a:pt x="288" y="14"/>
                  </a:lnTo>
                  <a:lnTo>
                    <a:pt x="302" y="18"/>
                  </a:lnTo>
                  <a:lnTo>
                    <a:pt x="302" y="18"/>
                  </a:lnTo>
                  <a:lnTo>
                    <a:pt x="310" y="22"/>
                  </a:lnTo>
                  <a:lnTo>
                    <a:pt x="316" y="26"/>
                  </a:lnTo>
                  <a:lnTo>
                    <a:pt x="320" y="30"/>
                  </a:lnTo>
                  <a:lnTo>
                    <a:pt x="322" y="36"/>
                  </a:lnTo>
                  <a:lnTo>
                    <a:pt x="322" y="52"/>
                  </a:lnTo>
                  <a:lnTo>
                    <a:pt x="322" y="72"/>
                  </a:lnTo>
                  <a:lnTo>
                    <a:pt x="322" y="72"/>
                  </a:lnTo>
                  <a:lnTo>
                    <a:pt x="320" y="96"/>
                  </a:lnTo>
                  <a:lnTo>
                    <a:pt x="320" y="122"/>
                  </a:lnTo>
                  <a:lnTo>
                    <a:pt x="322" y="138"/>
                  </a:lnTo>
                  <a:lnTo>
                    <a:pt x="326" y="152"/>
                  </a:lnTo>
                  <a:lnTo>
                    <a:pt x="332" y="168"/>
                  </a:lnTo>
                  <a:lnTo>
                    <a:pt x="340" y="186"/>
                  </a:lnTo>
                  <a:lnTo>
                    <a:pt x="340" y="186"/>
                  </a:lnTo>
                  <a:lnTo>
                    <a:pt x="346" y="196"/>
                  </a:lnTo>
                  <a:lnTo>
                    <a:pt x="354" y="206"/>
                  </a:lnTo>
                  <a:lnTo>
                    <a:pt x="366" y="218"/>
                  </a:lnTo>
                  <a:lnTo>
                    <a:pt x="366" y="218"/>
                  </a:lnTo>
                  <a:lnTo>
                    <a:pt x="376" y="228"/>
                  </a:lnTo>
                  <a:lnTo>
                    <a:pt x="384" y="240"/>
                  </a:lnTo>
                  <a:lnTo>
                    <a:pt x="384" y="240"/>
                  </a:lnTo>
                  <a:lnTo>
                    <a:pt x="380" y="244"/>
                  </a:lnTo>
                  <a:lnTo>
                    <a:pt x="376" y="248"/>
                  </a:lnTo>
                  <a:lnTo>
                    <a:pt x="374" y="254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74" y="262"/>
                  </a:lnTo>
                  <a:lnTo>
                    <a:pt x="368" y="262"/>
                  </a:lnTo>
                  <a:lnTo>
                    <a:pt x="368" y="262"/>
                  </a:lnTo>
                  <a:lnTo>
                    <a:pt x="376" y="300"/>
                  </a:lnTo>
                  <a:lnTo>
                    <a:pt x="384" y="348"/>
                  </a:lnTo>
                  <a:lnTo>
                    <a:pt x="390" y="394"/>
                  </a:lnTo>
                  <a:lnTo>
                    <a:pt x="390" y="414"/>
                  </a:lnTo>
                  <a:lnTo>
                    <a:pt x="388" y="430"/>
                  </a:lnTo>
                  <a:lnTo>
                    <a:pt x="388" y="430"/>
                  </a:lnTo>
                  <a:close/>
                  <a:moveTo>
                    <a:pt x="394" y="270"/>
                  </a:moveTo>
                  <a:lnTo>
                    <a:pt x="394" y="270"/>
                  </a:lnTo>
                  <a:lnTo>
                    <a:pt x="390" y="266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4" y="262"/>
                  </a:lnTo>
                  <a:lnTo>
                    <a:pt x="386" y="256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0" y="254"/>
                  </a:lnTo>
                  <a:lnTo>
                    <a:pt x="390" y="254"/>
                  </a:lnTo>
                  <a:lnTo>
                    <a:pt x="392" y="258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398" y="260"/>
                  </a:lnTo>
                  <a:lnTo>
                    <a:pt x="402" y="258"/>
                  </a:lnTo>
                  <a:lnTo>
                    <a:pt x="404" y="256"/>
                  </a:lnTo>
                  <a:lnTo>
                    <a:pt x="404" y="250"/>
                  </a:lnTo>
                  <a:lnTo>
                    <a:pt x="404" y="250"/>
                  </a:lnTo>
                  <a:lnTo>
                    <a:pt x="404" y="248"/>
                  </a:lnTo>
                  <a:lnTo>
                    <a:pt x="404" y="248"/>
                  </a:lnTo>
                  <a:lnTo>
                    <a:pt x="408" y="250"/>
                  </a:lnTo>
                  <a:lnTo>
                    <a:pt x="410" y="254"/>
                  </a:lnTo>
                  <a:lnTo>
                    <a:pt x="412" y="258"/>
                  </a:lnTo>
                  <a:lnTo>
                    <a:pt x="414" y="262"/>
                  </a:lnTo>
                  <a:lnTo>
                    <a:pt x="414" y="262"/>
                  </a:lnTo>
                  <a:lnTo>
                    <a:pt x="412" y="268"/>
                  </a:lnTo>
                  <a:lnTo>
                    <a:pt x="408" y="274"/>
                  </a:lnTo>
                  <a:lnTo>
                    <a:pt x="404" y="276"/>
                  </a:lnTo>
                  <a:lnTo>
                    <a:pt x="398" y="278"/>
                  </a:lnTo>
                  <a:lnTo>
                    <a:pt x="398" y="278"/>
                  </a:lnTo>
                  <a:lnTo>
                    <a:pt x="394" y="278"/>
                  </a:lnTo>
                  <a:lnTo>
                    <a:pt x="394" y="278"/>
                  </a:lnTo>
                  <a:lnTo>
                    <a:pt x="394" y="274"/>
                  </a:lnTo>
                  <a:lnTo>
                    <a:pt x="394" y="270"/>
                  </a:lnTo>
                  <a:lnTo>
                    <a:pt x="394" y="27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Freeform 34"/>
          <p:cNvSpPr>
            <a:spLocks/>
          </p:cNvSpPr>
          <p:nvPr/>
        </p:nvSpPr>
        <p:spPr bwMode="auto">
          <a:xfrm rot="1021533">
            <a:off x="1425125" y="5340304"/>
            <a:ext cx="382498" cy="302118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 rot="20687469">
            <a:off x="2253733" y="6477878"/>
            <a:ext cx="331254" cy="261643"/>
          </a:xfrm>
          <a:custGeom>
            <a:avLst/>
            <a:gdLst>
              <a:gd name="T0" fmla="*/ 550 w 552"/>
              <a:gd name="T1" fmla="*/ 176 h 436"/>
              <a:gd name="T2" fmla="*/ 432 w 552"/>
              <a:gd name="T3" fmla="*/ 26 h 436"/>
              <a:gd name="T4" fmla="*/ 432 w 552"/>
              <a:gd name="T5" fmla="*/ 26 h 436"/>
              <a:gd name="T6" fmla="*/ 428 w 552"/>
              <a:gd name="T7" fmla="*/ 22 h 436"/>
              <a:gd name="T8" fmla="*/ 428 w 552"/>
              <a:gd name="T9" fmla="*/ 22 h 436"/>
              <a:gd name="T10" fmla="*/ 418 w 552"/>
              <a:gd name="T11" fmla="*/ 14 h 436"/>
              <a:gd name="T12" fmla="*/ 408 w 552"/>
              <a:gd name="T13" fmla="*/ 6 h 436"/>
              <a:gd name="T14" fmla="*/ 394 w 552"/>
              <a:gd name="T15" fmla="*/ 2 h 436"/>
              <a:gd name="T16" fmla="*/ 380 w 552"/>
              <a:gd name="T17" fmla="*/ 0 h 436"/>
              <a:gd name="T18" fmla="*/ 348 w 552"/>
              <a:gd name="T19" fmla="*/ 0 h 436"/>
              <a:gd name="T20" fmla="*/ 348 w 552"/>
              <a:gd name="T21" fmla="*/ 0 h 436"/>
              <a:gd name="T22" fmla="*/ 344 w 552"/>
              <a:gd name="T23" fmla="*/ 12 h 436"/>
              <a:gd name="T24" fmla="*/ 338 w 552"/>
              <a:gd name="T25" fmla="*/ 24 h 436"/>
              <a:gd name="T26" fmla="*/ 332 w 552"/>
              <a:gd name="T27" fmla="*/ 34 h 436"/>
              <a:gd name="T28" fmla="*/ 322 w 552"/>
              <a:gd name="T29" fmla="*/ 42 h 436"/>
              <a:gd name="T30" fmla="*/ 312 w 552"/>
              <a:gd name="T31" fmla="*/ 50 h 436"/>
              <a:gd name="T32" fmla="*/ 300 w 552"/>
              <a:gd name="T33" fmla="*/ 56 h 436"/>
              <a:gd name="T34" fmla="*/ 288 w 552"/>
              <a:gd name="T35" fmla="*/ 58 h 436"/>
              <a:gd name="T36" fmla="*/ 276 w 552"/>
              <a:gd name="T37" fmla="*/ 60 h 436"/>
              <a:gd name="T38" fmla="*/ 276 w 552"/>
              <a:gd name="T39" fmla="*/ 60 h 436"/>
              <a:gd name="T40" fmla="*/ 262 w 552"/>
              <a:gd name="T41" fmla="*/ 58 h 436"/>
              <a:gd name="T42" fmla="*/ 250 w 552"/>
              <a:gd name="T43" fmla="*/ 56 h 436"/>
              <a:gd name="T44" fmla="*/ 238 w 552"/>
              <a:gd name="T45" fmla="*/ 50 h 436"/>
              <a:gd name="T46" fmla="*/ 228 w 552"/>
              <a:gd name="T47" fmla="*/ 42 h 436"/>
              <a:gd name="T48" fmla="*/ 220 w 552"/>
              <a:gd name="T49" fmla="*/ 34 h 436"/>
              <a:gd name="T50" fmla="*/ 212 w 552"/>
              <a:gd name="T51" fmla="*/ 24 h 436"/>
              <a:gd name="T52" fmla="*/ 208 w 552"/>
              <a:gd name="T53" fmla="*/ 12 h 436"/>
              <a:gd name="T54" fmla="*/ 204 w 552"/>
              <a:gd name="T55" fmla="*/ 0 h 436"/>
              <a:gd name="T56" fmla="*/ 170 w 552"/>
              <a:gd name="T57" fmla="*/ 0 h 436"/>
              <a:gd name="T58" fmla="*/ 170 w 552"/>
              <a:gd name="T59" fmla="*/ 0 h 436"/>
              <a:gd name="T60" fmla="*/ 156 w 552"/>
              <a:gd name="T61" fmla="*/ 2 h 436"/>
              <a:gd name="T62" fmla="*/ 142 w 552"/>
              <a:gd name="T63" fmla="*/ 6 h 436"/>
              <a:gd name="T64" fmla="*/ 130 w 552"/>
              <a:gd name="T65" fmla="*/ 14 h 436"/>
              <a:gd name="T66" fmla="*/ 120 w 552"/>
              <a:gd name="T67" fmla="*/ 24 h 436"/>
              <a:gd name="T68" fmla="*/ 120 w 552"/>
              <a:gd name="T69" fmla="*/ 24 h 436"/>
              <a:gd name="T70" fmla="*/ 120 w 552"/>
              <a:gd name="T71" fmla="*/ 26 h 436"/>
              <a:gd name="T72" fmla="*/ 0 w 552"/>
              <a:gd name="T73" fmla="*/ 176 h 436"/>
              <a:gd name="T74" fmla="*/ 0 w 552"/>
              <a:gd name="T75" fmla="*/ 176 h 436"/>
              <a:gd name="T76" fmla="*/ 0 w 552"/>
              <a:gd name="T77" fmla="*/ 178 h 436"/>
              <a:gd name="T78" fmla="*/ 0 w 552"/>
              <a:gd name="T79" fmla="*/ 182 h 436"/>
              <a:gd name="T80" fmla="*/ 0 w 552"/>
              <a:gd name="T81" fmla="*/ 182 h 436"/>
              <a:gd name="T82" fmla="*/ 0 w 552"/>
              <a:gd name="T83" fmla="*/ 184 h 436"/>
              <a:gd name="T84" fmla="*/ 4 w 552"/>
              <a:gd name="T85" fmla="*/ 186 h 436"/>
              <a:gd name="T86" fmla="*/ 110 w 552"/>
              <a:gd name="T87" fmla="*/ 242 h 436"/>
              <a:gd name="T88" fmla="*/ 110 w 552"/>
              <a:gd name="T89" fmla="*/ 436 h 436"/>
              <a:gd name="T90" fmla="*/ 438 w 552"/>
              <a:gd name="T91" fmla="*/ 436 h 436"/>
              <a:gd name="T92" fmla="*/ 438 w 552"/>
              <a:gd name="T93" fmla="*/ 244 h 436"/>
              <a:gd name="T94" fmla="*/ 548 w 552"/>
              <a:gd name="T95" fmla="*/ 186 h 436"/>
              <a:gd name="T96" fmla="*/ 548 w 552"/>
              <a:gd name="T97" fmla="*/ 186 h 436"/>
              <a:gd name="T98" fmla="*/ 550 w 552"/>
              <a:gd name="T99" fmla="*/ 184 h 436"/>
              <a:gd name="T100" fmla="*/ 552 w 552"/>
              <a:gd name="T101" fmla="*/ 182 h 436"/>
              <a:gd name="T102" fmla="*/ 552 w 552"/>
              <a:gd name="T103" fmla="*/ 182 h 436"/>
              <a:gd name="T104" fmla="*/ 552 w 552"/>
              <a:gd name="T105" fmla="*/ 178 h 436"/>
              <a:gd name="T106" fmla="*/ 550 w 552"/>
              <a:gd name="T107" fmla="*/ 176 h 436"/>
              <a:gd name="T108" fmla="*/ 550 w 552"/>
              <a:gd name="T109" fmla="*/ 17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2" h="436">
                <a:moveTo>
                  <a:pt x="550" y="176"/>
                </a:moveTo>
                <a:lnTo>
                  <a:pt x="432" y="26"/>
                </a:lnTo>
                <a:lnTo>
                  <a:pt x="432" y="26"/>
                </a:lnTo>
                <a:lnTo>
                  <a:pt x="428" y="22"/>
                </a:lnTo>
                <a:lnTo>
                  <a:pt x="428" y="22"/>
                </a:lnTo>
                <a:lnTo>
                  <a:pt x="418" y="14"/>
                </a:lnTo>
                <a:lnTo>
                  <a:pt x="408" y="6"/>
                </a:lnTo>
                <a:lnTo>
                  <a:pt x="394" y="2"/>
                </a:lnTo>
                <a:lnTo>
                  <a:pt x="380" y="0"/>
                </a:lnTo>
                <a:lnTo>
                  <a:pt x="348" y="0"/>
                </a:lnTo>
                <a:lnTo>
                  <a:pt x="348" y="0"/>
                </a:lnTo>
                <a:lnTo>
                  <a:pt x="344" y="12"/>
                </a:lnTo>
                <a:lnTo>
                  <a:pt x="338" y="24"/>
                </a:lnTo>
                <a:lnTo>
                  <a:pt x="332" y="34"/>
                </a:lnTo>
                <a:lnTo>
                  <a:pt x="322" y="42"/>
                </a:lnTo>
                <a:lnTo>
                  <a:pt x="312" y="50"/>
                </a:lnTo>
                <a:lnTo>
                  <a:pt x="300" y="56"/>
                </a:lnTo>
                <a:lnTo>
                  <a:pt x="288" y="58"/>
                </a:lnTo>
                <a:lnTo>
                  <a:pt x="276" y="60"/>
                </a:lnTo>
                <a:lnTo>
                  <a:pt x="276" y="60"/>
                </a:lnTo>
                <a:lnTo>
                  <a:pt x="262" y="58"/>
                </a:lnTo>
                <a:lnTo>
                  <a:pt x="250" y="56"/>
                </a:lnTo>
                <a:lnTo>
                  <a:pt x="238" y="50"/>
                </a:lnTo>
                <a:lnTo>
                  <a:pt x="228" y="42"/>
                </a:lnTo>
                <a:lnTo>
                  <a:pt x="220" y="34"/>
                </a:lnTo>
                <a:lnTo>
                  <a:pt x="212" y="24"/>
                </a:lnTo>
                <a:lnTo>
                  <a:pt x="208" y="12"/>
                </a:lnTo>
                <a:lnTo>
                  <a:pt x="204" y="0"/>
                </a:lnTo>
                <a:lnTo>
                  <a:pt x="170" y="0"/>
                </a:lnTo>
                <a:lnTo>
                  <a:pt x="170" y="0"/>
                </a:lnTo>
                <a:lnTo>
                  <a:pt x="156" y="2"/>
                </a:lnTo>
                <a:lnTo>
                  <a:pt x="142" y="6"/>
                </a:lnTo>
                <a:lnTo>
                  <a:pt x="130" y="14"/>
                </a:lnTo>
                <a:lnTo>
                  <a:pt x="120" y="24"/>
                </a:lnTo>
                <a:lnTo>
                  <a:pt x="120" y="24"/>
                </a:lnTo>
                <a:lnTo>
                  <a:pt x="120" y="26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0" y="182"/>
                </a:lnTo>
                <a:lnTo>
                  <a:pt x="0" y="182"/>
                </a:lnTo>
                <a:lnTo>
                  <a:pt x="0" y="184"/>
                </a:lnTo>
                <a:lnTo>
                  <a:pt x="4" y="186"/>
                </a:lnTo>
                <a:lnTo>
                  <a:pt x="110" y="242"/>
                </a:lnTo>
                <a:lnTo>
                  <a:pt x="110" y="436"/>
                </a:lnTo>
                <a:lnTo>
                  <a:pt x="438" y="436"/>
                </a:lnTo>
                <a:lnTo>
                  <a:pt x="438" y="244"/>
                </a:lnTo>
                <a:lnTo>
                  <a:pt x="548" y="186"/>
                </a:lnTo>
                <a:lnTo>
                  <a:pt x="548" y="186"/>
                </a:lnTo>
                <a:lnTo>
                  <a:pt x="550" y="184"/>
                </a:lnTo>
                <a:lnTo>
                  <a:pt x="552" y="182"/>
                </a:lnTo>
                <a:lnTo>
                  <a:pt x="552" y="182"/>
                </a:lnTo>
                <a:lnTo>
                  <a:pt x="552" y="178"/>
                </a:lnTo>
                <a:lnTo>
                  <a:pt x="550" y="176"/>
                </a:lnTo>
                <a:lnTo>
                  <a:pt x="550" y="17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" name="组 33"/>
          <p:cNvGrpSpPr/>
          <p:nvPr/>
        </p:nvGrpSpPr>
        <p:grpSpPr>
          <a:xfrm rot="18966112">
            <a:off x="569313" y="3199929"/>
            <a:ext cx="414016" cy="451013"/>
            <a:chOff x="3103563" y="3030538"/>
            <a:chExt cx="746125" cy="812800"/>
          </a:xfrm>
          <a:solidFill>
            <a:schemeClr val="accent2"/>
          </a:solidFill>
        </p:grpSpPr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3268663" y="3030538"/>
              <a:ext cx="476250" cy="812800"/>
            </a:xfrm>
            <a:custGeom>
              <a:avLst/>
              <a:gdLst>
                <a:gd name="T0" fmla="*/ 134 w 300"/>
                <a:gd name="T1" fmla="*/ 0 h 512"/>
                <a:gd name="T2" fmla="*/ 92 w 300"/>
                <a:gd name="T3" fmla="*/ 12 h 512"/>
                <a:gd name="T4" fmla="*/ 54 w 300"/>
                <a:gd name="T5" fmla="*/ 34 h 512"/>
                <a:gd name="T6" fmla="*/ 26 w 300"/>
                <a:gd name="T7" fmla="*/ 66 h 512"/>
                <a:gd name="T8" fmla="*/ 8 w 300"/>
                <a:gd name="T9" fmla="*/ 106 h 512"/>
                <a:gd name="T10" fmla="*/ 0 w 300"/>
                <a:gd name="T11" fmla="*/ 150 h 512"/>
                <a:gd name="T12" fmla="*/ 8 w 300"/>
                <a:gd name="T13" fmla="*/ 194 h 512"/>
                <a:gd name="T14" fmla="*/ 40 w 300"/>
                <a:gd name="T15" fmla="*/ 250 h 512"/>
                <a:gd name="T16" fmla="*/ 92 w 300"/>
                <a:gd name="T17" fmla="*/ 288 h 512"/>
                <a:gd name="T18" fmla="*/ 92 w 300"/>
                <a:gd name="T19" fmla="*/ 288 h 512"/>
                <a:gd name="T20" fmla="*/ 110 w 300"/>
                <a:gd name="T21" fmla="*/ 304 h 512"/>
                <a:gd name="T22" fmla="*/ 112 w 300"/>
                <a:gd name="T23" fmla="*/ 318 h 512"/>
                <a:gd name="T24" fmla="*/ 112 w 300"/>
                <a:gd name="T25" fmla="*/ 402 h 512"/>
                <a:gd name="T26" fmla="*/ 110 w 300"/>
                <a:gd name="T27" fmla="*/ 414 h 512"/>
                <a:gd name="T28" fmla="*/ 102 w 300"/>
                <a:gd name="T29" fmla="*/ 432 h 512"/>
                <a:gd name="T30" fmla="*/ 96 w 300"/>
                <a:gd name="T31" fmla="*/ 456 h 512"/>
                <a:gd name="T32" fmla="*/ 100 w 300"/>
                <a:gd name="T33" fmla="*/ 478 h 512"/>
                <a:gd name="T34" fmla="*/ 120 w 300"/>
                <a:gd name="T35" fmla="*/ 502 h 512"/>
                <a:gd name="T36" fmla="*/ 150 w 300"/>
                <a:gd name="T37" fmla="*/ 512 h 512"/>
                <a:gd name="T38" fmla="*/ 172 w 300"/>
                <a:gd name="T39" fmla="*/ 506 h 512"/>
                <a:gd name="T40" fmla="*/ 196 w 300"/>
                <a:gd name="T41" fmla="*/ 488 h 512"/>
                <a:gd name="T42" fmla="*/ 204 w 300"/>
                <a:gd name="T43" fmla="*/ 456 h 512"/>
                <a:gd name="T44" fmla="*/ 200 w 300"/>
                <a:gd name="T45" fmla="*/ 434 h 512"/>
                <a:gd name="T46" fmla="*/ 196 w 300"/>
                <a:gd name="T47" fmla="*/ 428 h 512"/>
                <a:gd name="T48" fmla="*/ 192 w 300"/>
                <a:gd name="T49" fmla="*/ 418 h 512"/>
                <a:gd name="T50" fmla="*/ 188 w 300"/>
                <a:gd name="T51" fmla="*/ 402 h 512"/>
                <a:gd name="T52" fmla="*/ 188 w 300"/>
                <a:gd name="T53" fmla="*/ 318 h 512"/>
                <a:gd name="T54" fmla="*/ 190 w 300"/>
                <a:gd name="T55" fmla="*/ 306 h 512"/>
                <a:gd name="T56" fmla="*/ 208 w 300"/>
                <a:gd name="T57" fmla="*/ 288 h 512"/>
                <a:gd name="T58" fmla="*/ 208 w 300"/>
                <a:gd name="T59" fmla="*/ 288 h 512"/>
                <a:gd name="T60" fmla="*/ 228 w 300"/>
                <a:gd name="T61" fmla="*/ 278 h 512"/>
                <a:gd name="T62" fmla="*/ 274 w 300"/>
                <a:gd name="T63" fmla="*/ 234 h 512"/>
                <a:gd name="T64" fmla="*/ 298 w 300"/>
                <a:gd name="T65" fmla="*/ 172 h 512"/>
                <a:gd name="T66" fmla="*/ 300 w 300"/>
                <a:gd name="T67" fmla="*/ 134 h 512"/>
                <a:gd name="T68" fmla="*/ 288 w 300"/>
                <a:gd name="T69" fmla="*/ 92 h 512"/>
                <a:gd name="T70" fmla="*/ 266 w 300"/>
                <a:gd name="T71" fmla="*/ 54 h 512"/>
                <a:gd name="T72" fmla="*/ 234 w 300"/>
                <a:gd name="T73" fmla="*/ 26 h 512"/>
                <a:gd name="T74" fmla="*/ 194 w 300"/>
                <a:gd name="T75" fmla="*/ 6 h 512"/>
                <a:gd name="T76" fmla="*/ 150 w 300"/>
                <a:gd name="T77" fmla="*/ 0 h 512"/>
                <a:gd name="T78" fmla="*/ 150 w 300"/>
                <a:gd name="T79" fmla="*/ 256 h 512"/>
                <a:gd name="T80" fmla="*/ 90 w 300"/>
                <a:gd name="T81" fmla="*/ 238 h 512"/>
                <a:gd name="T82" fmla="*/ 52 w 300"/>
                <a:gd name="T83" fmla="*/ 190 h 512"/>
                <a:gd name="T84" fmla="*/ 42 w 300"/>
                <a:gd name="T85" fmla="*/ 148 h 512"/>
                <a:gd name="T86" fmla="*/ 62 w 300"/>
                <a:gd name="T87" fmla="*/ 88 h 512"/>
                <a:gd name="T88" fmla="*/ 108 w 300"/>
                <a:gd name="T89" fmla="*/ 50 h 512"/>
                <a:gd name="T90" fmla="*/ 150 w 300"/>
                <a:gd name="T91" fmla="*/ 40 h 512"/>
                <a:gd name="T92" fmla="*/ 210 w 300"/>
                <a:gd name="T93" fmla="*/ 60 h 512"/>
                <a:gd name="T94" fmla="*/ 250 w 300"/>
                <a:gd name="T95" fmla="*/ 106 h 512"/>
                <a:gd name="T96" fmla="*/ 258 w 300"/>
                <a:gd name="T97" fmla="*/ 148 h 512"/>
                <a:gd name="T98" fmla="*/ 240 w 300"/>
                <a:gd name="T99" fmla="*/ 208 h 512"/>
                <a:gd name="T100" fmla="*/ 192 w 300"/>
                <a:gd name="T101" fmla="*/ 248 h 512"/>
                <a:gd name="T102" fmla="*/ 150 w 300"/>
                <a:gd name="T103" fmla="*/ 25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512">
                  <a:moveTo>
                    <a:pt x="150" y="0"/>
                  </a:moveTo>
                  <a:lnTo>
                    <a:pt x="150" y="0"/>
                  </a:lnTo>
                  <a:lnTo>
                    <a:pt x="134" y="0"/>
                  </a:lnTo>
                  <a:lnTo>
                    <a:pt x="120" y="4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2"/>
                  </a:lnTo>
                  <a:lnTo>
                    <a:pt x="8" y="106"/>
                  </a:lnTo>
                  <a:lnTo>
                    <a:pt x="4" y="120"/>
                  </a:lnTo>
                  <a:lnTo>
                    <a:pt x="2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72"/>
                  </a:lnTo>
                  <a:lnTo>
                    <a:pt x="8" y="194"/>
                  </a:lnTo>
                  <a:lnTo>
                    <a:pt x="16" y="214"/>
                  </a:lnTo>
                  <a:lnTo>
                    <a:pt x="26" y="234"/>
                  </a:lnTo>
                  <a:lnTo>
                    <a:pt x="40" y="250"/>
                  </a:lnTo>
                  <a:lnTo>
                    <a:pt x="54" y="266"/>
                  </a:lnTo>
                  <a:lnTo>
                    <a:pt x="72" y="27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2" y="288"/>
                  </a:lnTo>
                  <a:lnTo>
                    <a:pt x="96" y="290"/>
                  </a:lnTo>
                  <a:lnTo>
                    <a:pt x="104" y="296"/>
                  </a:lnTo>
                  <a:lnTo>
                    <a:pt x="110" y="304"/>
                  </a:lnTo>
                  <a:lnTo>
                    <a:pt x="112" y="314"/>
                  </a:lnTo>
                  <a:lnTo>
                    <a:pt x="112" y="314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2" y="402"/>
                  </a:lnTo>
                  <a:lnTo>
                    <a:pt x="112" y="402"/>
                  </a:lnTo>
                  <a:lnTo>
                    <a:pt x="112" y="406"/>
                  </a:lnTo>
                  <a:lnTo>
                    <a:pt x="112" y="406"/>
                  </a:lnTo>
                  <a:lnTo>
                    <a:pt x="110" y="414"/>
                  </a:lnTo>
                  <a:lnTo>
                    <a:pt x="106" y="426"/>
                  </a:lnTo>
                  <a:lnTo>
                    <a:pt x="106" y="426"/>
                  </a:lnTo>
                  <a:lnTo>
                    <a:pt x="102" y="432"/>
                  </a:lnTo>
                  <a:lnTo>
                    <a:pt x="98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56"/>
                  </a:lnTo>
                  <a:lnTo>
                    <a:pt x="96" y="468"/>
                  </a:lnTo>
                  <a:lnTo>
                    <a:pt x="100" y="478"/>
                  </a:lnTo>
                  <a:lnTo>
                    <a:pt x="106" y="488"/>
                  </a:lnTo>
                  <a:lnTo>
                    <a:pt x="112" y="496"/>
                  </a:lnTo>
                  <a:lnTo>
                    <a:pt x="120" y="502"/>
                  </a:lnTo>
                  <a:lnTo>
                    <a:pt x="130" y="506"/>
                  </a:lnTo>
                  <a:lnTo>
                    <a:pt x="14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62" y="510"/>
                  </a:lnTo>
                  <a:lnTo>
                    <a:pt x="172" y="506"/>
                  </a:lnTo>
                  <a:lnTo>
                    <a:pt x="180" y="502"/>
                  </a:lnTo>
                  <a:lnTo>
                    <a:pt x="188" y="496"/>
                  </a:lnTo>
                  <a:lnTo>
                    <a:pt x="196" y="488"/>
                  </a:lnTo>
                  <a:lnTo>
                    <a:pt x="200" y="478"/>
                  </a:lnTo>
                  <a:lnTo>
                    <a:pt x="204" y="468"/>
                  </a:lnTo>
                  <a:lnTo>
                    <a:pt x="204" y="456"/>
                  </a:lnTo>
                  <a:lnTo>
                    <a:pt x="204" y="456"/>
                  </a:lnTo>
                  <a:lnTo>
                    <a:pt x="204" y="444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196" y="428"/>
                  </a:lnTo>
                  <a:lnTo>
                    <a:pt x="196" y="428"/>
                  </a:lnTo>
                  <a:lnTo>
                    <a:pt x="196" y="426"/>
                  </a:lnTo>
                  <a:lnTo>
                    <a:pt x="196" y="426"/>
                  </a:lnTo>
                  <a:lnTo>
                    <a:pt x="192" y="418"/>
                  </a:lnTo>
                  <a:lnTo>
                    <a:pt x="188" y="410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402"/>
                  </a:lnTo>
                  <a:lnTo>
                    <a:pt x="188" y="318"/>
                  </a:lnTo>
                  <a:lnTo>
                    <a:pt x="188" y="318"/>
                  </a:lnTo>
                  <a:lnTo>
                    <a:pt x="188" y="312"/>
                  </a:lnTo>
                  <a:lnTo>
                    <a:pt x="190" y="306"/>
                  </a:lnTo>
                  <a:lnTo>
                    <a:pt x="196" y="298"/>
                  </a:lnTo>
                  <a:lnTo>
                    <a:pt x="202" y="292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28" y="278"/>
                  </a:lnTo>
                  <a:lnTo>
                    <a:pt x="246" y="266"/>
                  </a:lnTo>
                  <a:lnTo>
                    <a:pt x="262" y="250"/>
                  </a:lnTo>
                  <a:lnTo>
                    <a:pt x="274" y="234"/>
                  </a:lnTo>
                  <a:lnTo>
                    <a:pt x="286" y="214"/>
                  </a:lnTo>
                  <a:lnTo>
                    <a:pt x="294" y="194"/>
                  </a:lnTo>
                  <a:lnTo>
                    <a:pt x="298" y="172"/>
                  </a:lnTo>
                  <a:lnTo>
                    <a:pt x="300" y="150"/>
                  </a:lnTo>
                  <a:lnTo>
                    <a:pt x="300" y="150"/>
                  </a:lnTo>
                  <a:lnTo>
                    <a:pt x="300" y="134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8" y="92"/>
                  </a:lnTo>
                  <a:lnTo>
                    <a:pt x="282" y="78"/>
                  </a:lnTo>
                  <a:lnTo>
                    <a:pt x="274" y="66"/>
                  </a:lnTo>
                  <a:lnTo>
                    <a:pt x="266" y="54"/>
                  </a:lnTo>
                  <a:lnTo>
                    <a:pt x="256" y="44"/>
                  </a:lnTo>
                  <a:lnTo>
                    <a:pt x="246" y="34"/>
                  </a:lnTo>
                  <a:lnTo>
                    <a:pt x="234" y="26"/>
                  </a:lnTo>
                  <a:lnTo>
                    <a:pt x="222" y="18"/>
                  </a:lnTo>
                  <a:lnTo>
                    <a:pt x="208" y="12"/>
                  </a:lnTo>
                  <a:lnTo>
                    <a:pt x="194" y="6"/>
                  </a:lnTo>
                  <a:lnTo>
                    <a:pt x="180" y="4"/>
                  </a:lnTo>
                  <a:lnTo>
                    <a:pt x="166" y="0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256"/>
                  </a:moveTo>
                  <a:lnTo>
                    <a:pt x="150" y="256"/>
                  </a:lnTo>
                  <a:lnTo>
                    <a:pt x="128" y="254"/>
                  </a:lnTo>
                  <a:lnTo>
                    <a:pt x="108" y="248"/>
                  </a:lnTo>
                  <a:lnTo>
                    <a:pt x="90" y="238"/>
                  </a:lnTo>
                  <a:lnTo>
                    <a:pt x="74" y="224"/>
                  </a:lnTo>
                  <a:lnTo>
                    <a:pt x="62" y="208"/>
                  </a:lnTo>
                  <a:lnTo>
                    <a:pt x="52" y="190"/>
                  </a:lnTo>
                  <a:lnTo>
                    <a:pt x="46" y="17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6"/>
                  </a:lnTo>
                  <a:lnTo>
                    <a:pt x="52" y="106"/>
                  </a:lnTo>
                  <a:lnTo>
                    <a:pt x="62" y="88"/>
                  </a:lnTo>
                  <a:lnTo>
                    <a:pt x="74" y="72"/>
                  </a:lnTo>
                  <a:lnTo>
                    <a:pt x="90" y="60"/>
                  </a:lnTo>
                  <a:lnTo>
                    <a:pt x="108" y="50"/>
                  </a:lnTo>
                  <a:lnTo>
                    <a:pt x="12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72" y="44"/>
                  </a:lnTo>
                  <a:lnTo>
                    <a:pt x="192" y="50"/>
                  </a:lnTo>
                  <a:lnTo>
                    <a:pt x="210" y="60"/>
                  </a:lnTo>
                  <a:lnTo>
                    <a:pt x="226" y="72"/>
                  </a:lnTo>
                  <a:lnTo>
                    <a:pt x="240" y="88"/>
                  </a:lnTo>
                  <a:lnTo>
                    <a:pt x="250" y="106"/>
                  </a:lnTo>
                  <a:lnTo>
                    <a:pt x="256" y="126"/>
                  </a:lnTo>
                  <a:lnTo>
                    <a:pt x="258" y="148"/>
                  </a:lnTo>
                  <a:lnTo>
                    <a:pt x="258" y="148"/>
                  </a:lnTo>
                  <a:lnTo>
                    <a:pt x="256" y="170"/>
                  </a:lnTo>
                  <a:lnTo>
                    <a:pt x="250" y="190"/>
                  </a:lnTo>
                  <a:lnTo>
                    <a:pt x="240" y="208"/>
                  </a:lnTo>
                  <a:lnTo>
                    <a:pt x="226" y="224"/>
                  </a:lnTo>
                  <a:lnTo>
                    <a:pt x="210" y="238"/>
                  </a:lnTo>
                  <a:lnTo>
                    <a:pt x="192" y="248"/>
                  </a:lnTo>
                  <a:lnTo>
                    <a:pt x="172" y="254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3446463" y="3214688"/>
              <a:ext cx="196850" cy="187325"/>
            </a:xfrm>
            <a:custGeom>
              <a:avLst/>
              <a:gdLst>
                <a:gd name="T0" fmla="*/ 118 w 124"/>
                <a:gd name="T1" fmla="*/ 0 h 118"/>
                <a:gd name="T2" fmla="*/ 118 w 124"/>
                <a:gd name="T3" fmla="*/ 0 h 118"/>
                <a:gd name="T4" fmla="*/ 0 w 124"/>
                <a:gd name="T5" fmla="*/ 108 h 118"/>
                <a:gd name="T6" fmla="*/ 0 w 124"/>
                <a:gd name="T7" fmla="*/ 108 h 118"/>
                <a:gd name="T8" fmla="*/ 12 w 124"/>
                <a:gd name="T9" fmla="*/ 114 h 118"/>
                <a:gd name="T10" fmla="*/ 22 w 124"/>
                <a:gd name="T11" fmla="*/ 116 h 118"/>
                <a:gd name="T12" fmla="*/ 40 w 124"/>
                <a:gd name="T13" fmla="*/ 118 h 118"/>
                <a:gd name="T14" fmla="*/ 40 w 124"/>
                <a:gd name="T15" fmla="*/ 118 h 118"/>
                <a:gd name="T16" fmla="*/ 124 w 124"/>
                <a:gd name="T17" fmla="*/ 40 h 118"/>
                <a:gd name="T18" fmla="*/ 124 w 124"/>
                <a:gd name="T19" fmla="*/ 40 h 118"/>
                <a:gd name="T20" fmla="*/ 124 w 124"/>
                <a:gd name="T21" fmla="*/ 28 h 118"/>
                <a:gd name="T22" fmla="*/ 122 w 124"/>
                <a:gd name="T23" fmla="*/ 16 h 118"/>
                <a:gd name="T24" fmla="*/ 118 w 124"/>
                <a:gd name="T25" fmla="*/ 0 h 118"/>
                <a:gd name="T26" fmla="*/ 118 w 124"/>
                <a:gd name="T2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18">
                  <a:moveTo>
                    <a:pt x="118" y="0"/>
                  </a:moveTo>
                  <a:lnTo>
                    <a:pt x="118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12" y="114"/>
                  </a:lnTo>
                  <a:lnTo>
                    <a:pt x="22" y="116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28"/>
                  </a:lnTo>
                  <a:lnTo>
                    <a:pt x="122" y="16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3395663" y="3163888"/>
              <a:ext cx="222250" cy="206375"/>
            </a:xfrm>
            <a:custGeom>
              <a:avLst/>
              <a:gdLst>
                <a:gd name="T0" fmla="*/ 140 w 140"/>
                <a:gd name="T1" fmla="*/ 16 h 130"/>
                <a:gd name="T2" fmla="*/ 140 w 140"/>
                <a:gd name="T3" fmla="*/ 16 h 130"/>
                <a:gd name="T4" fmla="*/ 20 w 140"/>
                <a:gd name="T5" fmla="*/ 128 h 130"/>
                <a:gd name="T6" fmla="*/ 20 w 140"/>
                <a:gd name="T7" fmla="*/ 128 h 130"/>
                <a:gd name="T8" fmla="*/ 18 w 140"/>
                <a:gd name="T9" fmla="*/ 130 h 130"/>
                <a:gd name="T10" fmla="*/ 18 w 140"/>
                <a:gd name="T11" fmla="*/ 130 h 130"/>
                <a:gd name="T12" fmla="*/ 16 w 140"/>
                <a:gd name="T13" fmla="*/ 130 h 130"/>
                <a:gd name="T14" fmla="*/ 16 w 140"/>
                <a:gd name="T15" fmla="*/ 130 h 130"/>
                <a:gd name="T16" fmla="*/ 16 w 140"/>
                <a:gd name="T17" fmla="*/ 130 h 130"/>
                <a:gd name="T18" fmla="*/ 16 w 140"/>
                <a:gd name="T19" fmla="*/ 130 h 130"/>
                <a:gd name="T20" fmla="*/ 6 w 140"/>
                <a:gd name="T21" fmla="*/ 120 h 130"/>
                <a:gd name="T22" fmla="*/ 0 w 140"/>
                <a:gd name="T23" fmla="*/ 114 h 130"/>
                <a:gd name="T24" fmla="*/ 2 w 140"/>
                <a:gd name="T25" fmla="*/ 112 h 130"/>
                <a:gd name="T26" fmla="*/ 2 w 140"/>
                <a:gd name="T27" fmla="*/ 112 h 130"/>
                <a:gd name="T28" fmla="*/ 126 w 140"/>
                <a:gd name="T29" fmla="*/ 0 h 130"/>
                <a:gd name="T30" fmla="*/ 126 w 140"/>
                <a:gd name="T31" fmla="*/ 0 h 130"/>
                <a:gd name="T32" fmla="*/ 132 w 140"/>
                <a:gd name="T33" fmla="*/ 6 h 130"/>
                <a:gd name="T34" fmla="*/ 140 w 140"/>
                <a:gd name="T35" fmla="*/ 16 h 130"/>
                <a:gd name="T36" fmla="*/ 140 w 140"/>
                <a:gd name="T37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130">
                  <a:moveTo>
                    <a:pt x="140" y="16"/>
                  </a:moveTo>
                  <a:lnTo>
                    <a:pt x="140" y="1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6" y="120"/>
                  </a:lnTo>
                  <a:lnTo>
                    <a:pt x="0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40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3421063" y="33702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3640138" y="3567113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68 w 132"/>
                <a:gd name="T5" fmla="*/ 8 h 132"/>
                <a:gd name="T6" fmla="*/ 72 w 132"/>
                <a:gd name="T7" fmla="*/ 18 h 132"/>
                <a:gd name="T8" fmla="*/ 78 w 132"/>
                <a:gd name="T9" fmla="*/ 30 h 132"/>
                <a:gd name="T10" fmla="*/ 86 w 132"/>
                <a:gd name="T11" fmla="*/ 40 h 132"/>
                <a:gd name="T12" fmla="*/ 96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2 w 132"/>
                <a:gd name="T23" fmla="*/ 68 h 132"/>
                <a:gd name="T24" fmla="*/ 112 w 132"/>
                <a:gd name="T25" fmla="*/ 70 h 132"/>
                <a:gd name="T26" fmla="*/ 100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6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4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4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8 w 132"/>
                <a:gd name="T59" fmla="*/ 64 h 132"/>
                <a:gd name="T60" fmla="*/ 18 w 132"/>
                <a:gd name="T61" fmla="*/ 62 h 132"/>
                <a:gd name="T62" fmla="*/ 28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72" y="18"/>
                  </a:lnTo>
                  <a:lnTo>
                    <a:pt x="78" y="30"/>
                  </a:lnTo>
                  <a:lnTo>
                    <a:pt x="86" y="40"/>
                  </a:lnTo>
                  <a:lnTo>
                    <a:pt x="96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2" y="68"/>
                  </a:lnTo>
                  <a:lnTo>
                    <a:pt x="112" y="70"/>
                  </a:lnTo>
                  <a:lnTo>
                    <a:pt x="100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4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4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8" y="64"/>
                  </a:lnTo>
                  <a:lnTo>
                    <a:pt x="18" y="62"/>
                  </a:lnTo>
                  <a:lnTo>
                    <a:pt x="28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3103563" y="3309938"/>
              <a:ext cx="142875" cy="142875"/>
            </a:xfrm>
            <a:custGeom>
              <a:avLst/>
              <a:gdLst>
                <a:gd name="T0" fmla="*/ 46 w 90"/>
                <a:gd name="T1" fmla="*/ 0 h 90"/>
                <a:gd name="T2" fmla="*/ 46 w 90"/>
                <a:gd name="T3" fmla="*/ 0 h 90"/>
                <a:gd name="T4" fmla="*/ 46 w 90"/>
                <a:gd name="T5" fmla="*/ 6 h 90"/>
                <a:gd name="T6" fmla="*/ 48 w 90"/>
                <a:gd name="T7" fmla="*/ 12 h 90"/>
                <a:gd name="T8" fmla="*/ 52 w 90"/>
                <a:gd name="T9" fmla="*/ 20 h 90"/>
                <a:gd name="T10" fmla="*/ 58 w 90"/>
                <a:gd name="T11" fmla="*/ 28 h 90"/>
                <a:gd name="T12" fmla="*/ 66 w 90"/>
                <a:gd name="T13" fmla="*/ 34 h 90"/>
                <a:gd name="T14" fmla="*/ 76 w 90"/>
                <a:gd name="T15" fmla="*/ 42 h 90"/>
                <a:gd name="T16" fmla="*/ 90 w 90"/>
                <a:gd name="T17" fmla="*/ 46 h 90"/>
                <a:gd name="T18" fmla="*/ 90 w 90"/>
                <a:gd name="T19" fmla="*/ 46 h 90"/>
                <a:gd name="T20" fmla="*/ 84 w 90"/>
                <a:gd name="T21" fmla="*/ 46 h 90"/>
                <a:gd name="T22" fmla="*/ 76 w 90"/>
                <a:gd name="T23" fmla="*/ 48 h 90"/>
                <a:gd name="T24" fmla="*/ 68 w 90"/>
                <a:gd name="T25" fmla="*/ 54 h 90"/>
                <a:gd name="T26" fmla="*/ 62 w 90"/>
                <a:gd name="T27" fmla="*/ 60 h 90"/>
                <a:gd name="T28" fmla="*/ 54 w 90"/>
                <a:gd name="T29" fmla="*/ 66 h 90"/>
                <a:gd name="T30" fmla="*/ 48 w 90"/>
                <a:gd name="T31" fmla="*/ 74 h 90"/>
                <a:gd name="T32" fmla="*/ 46 w 90"/>
                <a:gd name="T33" fmla="*/ 82 h 90"/>
                <a:gd name="T34" fmla="*/ 44 w 90"/>
                <a:gd name="T35" fmla="*/ 90 h 90"/>
                <a:gd name="T36" fmla="*/ 44 w 90"/>
                <a:gd name="T37" fmla="*/ 90 h 90"/>
                <a:gd name="T38" fmla="*/ 44 w 90"/>
                <a:gd name="T39" fmla="*/ 84 h 90"/>
                <a:gd name="T40" fmla="*/ 40 w 90"/>
                <a:gd name="T41" fmla="*/ 78 h 90"/>
                <a:gd name="T42" fmla="*/ 38 w 90"/>
                <a:gd name="T43" fmla="*/ 70 h 90"/>
                <a:gd name="T44" fmla="*/ 32 w 90"/>
                <a:gd name="T45" fmla="*/ 64 h 90"/>
                <a:gd name="T46" fmla="*/ 26 w 90"/>
                <a:gd name="T47" fmla="*/ 56 h 90"/>
                <a:gd name="T48" fmla="*/ 18 w 90"/>
                <a:gd name="T49" fmla="*/ 52 h 90"/>
                <a:gd name="T50" fmla="*/ 10 w 90"/>
                <a:gd name="T51" fmla="*/ 46 h 90"/>
                <a:gd name="T52" fmla="*/ 0 w 90"/>
                <a:gd name="T53" fmla="*/ 44 h 90"/>
                <a:gd name="T54" fmla="*/ 0 w 90"/>
                <a:gd name="T55" fmla="*/ 44 h 90"/>
                <a:gd name="T56" fmla="*/ 4 w 90"/>
                <a:gd name="T57" fmla="*/ 44 h 90"/>
                <a:gd name="T58" fmla="*/ 12 w 90"/>
                <a:gd name="T59" fmla="*/ 42 h 90"/>
                <a:gd name="T60" fmla="*/ 20 w 90"/>
                <a:gd name="T61" fmla="*/ 38 h 90"/>
                <a:gd name="T62" fmla="*/ 26 w 90"/>
                <a:gd name="T63" fmla="*/ 32 h 90"/>
                <a:gd name="T64" fmla="*/ 34 w 90"/>
                <a:gd name="T65" fmla="*/ 26 h 90"/>
                <a:gd name="T66" fmla="*/ 40 w 90"/>
                <a:gd name="T67" fmla="*/ 18 h 90"/>
                <a:gd name="T68" fmla="*/ 44 w 90"/>
                <a:gd name="T69" fmla="*/ 10 h 90"/>
                <a:gd name="T70" fmla="*/ 46 w 90"/>
                <a:gd name="T71" fmla="*/ 0 h 90"/>
                <a:gd name="T72" fmla="*/ 46 w 90"/>
                <a:gd name="T7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0">
                  <a:moveTo>
                    <a:pt x="46" y="0"/>
                  </a:moveTo>
                  <a:lnTo>
                    <a:pt x="46" y="0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2" y="20"/>
                  </a:lnTo>
                  <a:lnTo>
                    <a:pt x="58" y="28"/>
                  </a:lnTo>
                  <a:lnTo>
                    <a:pt x="66" y="34"/>
                  </a:lnTo>
                  <a:lnTo>
                    <a:pt x="76" y="42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48"/>
                  </a:lnTo>
                  <a:lnTo>
                    <a:pt x="68" y="54"/>
                  </a:lnTo>
                  <a:lnTo>
                    <a:pt x="62" y="60"/>
                  </a:lnTo>
                  <a:lnTo>
                    <a:pt x="54" y="66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4"/>
                  </a:lnTo>
                  <a:lnTo>
                    <a:pt x="40" y="78"/>
                  </a:lnTo>
                  <a:lnTo>
                    <a:pt x="38" y="70"/>
                  </a:lnTo>
                  <a:lnTo>
                    <a:pt x="32" y="64"/>
                  </a:lnTo>
                  <a:lnTo>
                    <a:pt x="26" y="56"/>
                  </a:lnTo>
                  <a:lnTo>
                    <a:pt x="18" y="52"/>
                  </a:lnTo>
                  <a:lnTo>
                    <a:pt x="1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6" y="32"/>
                  </a:lnTo>
                  <a:lnTo>
                    <a:pt x="34" y="26"/>
                  </a:lnTo>
                  <a:lnTo>
                    <a:pt x="40" y="18"/>
                  </a:lnTo>
                  <a:lnTo>
                    <a:pt x="44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3167063" y="3462338"/>
              <a:ext cx="209550" cy="209550"/>
            </a:xfrm>
            <a:custGeom>
              <a:avLst/>
              <a:gdLst>
                <a:gd name="T0" fmla="*/ 68 w 132"/>
                <a:gd name="T1" fmla="*/ 0 h 132"/>
                <a:gd name="T2" fmla="*/ 68 w 132"/>
                <a:gd name="T3" fmla="*/ 0 h 132"/>
                <a:gd name="T4" fmla="*/ 70 w 132"/>
                <a:gd name="T5" fmla="*/ 8 h 132"/>
                <a:gd name="T6" fmla="*/ 72 w 132"/>
                <a:gd name="T7" fmla="*/ 18 h 132"/>
                <a:gd name="T8" fmla="*/ 78 w 132"/>
                <a:gd name="T9" fmla="*/ 28 h 132"/>
                <a:gd name="T10" fmla="*/ 86 w 132"/>
                <a:gd name="T11" fmla="*/ 40 h 132"/>
                <a:gd name="T12" fmla="*/ 98 w 132"/>
                <a:gd name="T13" fmla="*/ 52 h 132"/>
                <a:gd name="T14" fmla="*/ 112 w 132"/>
                <a:gd name="T15" fmla="*/ 60 h 132"/>
                <a:gd name="T16" fmla="*/ 122 w 132"/>
                <a:gd name="T17" fmla="*/ 64 h 132"/>
                <a:gd name="T18" fmla="*/ 132 w 132"/>
                <a:gd name="T19" fmla="*/ 66 h 132"/>
                <a:gd name="T20" fmla="*/ 132 w 132"/>
                <a:gd name="T21" fmla="*/ 66 h 132"/>
                <a:gd name="T22" fmla="*/ 124 w 132"/>
                <a:gd name="T23" fmla="*/ 66 h 132"/>
                <a:gd name="T24" fmla="*/ 112 w 132"/>
                <a:gd name="T25" fmla="*/ 70 h 132"/>
                <a:gd name="T26" fmla="*/ 102 w 132"/>
                <a:gd name="T27" fmla="*/ 78 h 132"/>
                <a:gd name="T28" fmla="*/ 90 w 132"/>
                <a:gd name="T29" fmla="*/ 86 h 132"/>
                <a:gd name="T30" fmla="*/ 80 w 132"/>
                <a:gd name="T31" fmla="*/ 98 h 132"/>
                <a:gd name="T32" fmla="*/ 72 w 132"/>
                <a:gd name="T33" fmla="*/ 108 h 132"/>
                <a:gd name="T34" fmla="*/ 68 w 132"/>
                <a:gd name="T35" fmla="*/ 120 h 132"/>
                <a:gd name="T36" fmla="*/ 66 w 132"/>
                <a:gd name="T37" fmla="*/ 132 h 132"/>
                <a:gd name="T38" fmla="*/ 66 w 132"/>
                <a:gd name="T39" fmla="*/ 132 h 132"/>
                <a:gd name="T40" fmla="*/ 64 w 132"/>
                <a:gd name="T41" fmla="*/ 124 h 132"/>
                <a:gd name="T42" fmla="*/ 60 w 132"/>
                <a:gd name="T43" fmla="*/ 114 h 132"/>
                <a:gd name="T44" fmla="*/ 56 w 132"/>
                <a:gd name="T45" fmla="*/ 102 h 132"/>
                <a:gd name="T46" fmla="*/ 48 w 132"/>
                <a:gd name="T47" fmla="*/ 92 h 132"/>
                <a:gd name="T48" fmla="*/ 38 w 132"/>
                <a:gd name="T49" fmla="*/ 82 h 132"/>
                <a:gd name="T50" fmla="*/ 28 w 132"/>
                <a:gd name="T51" fmla="*/ 74 h 132"/>
                <a:gd name="T52" fmla="*/ 16 w 132"/>
                <a:gd name="T53" fmla="*/ 68 h 132"/>
                <a:gd name="T54" fmla="*/ 0 w 132"/>
                <a:gd name="T55" fmla="*/ 66 h 132"/>
                <a:gd name="T56" fmla="*/ 0 w 132"/>
                <a:gd name="T57" fmla="*/ 66 h 132"/>
                <a:gd name="T58" fmla="*/ 10 w 132"/>
                <a:gd name="T59" fmla="*/ 64 h 132"/>
                <a:gd name="T60" fmla="*/ 18 w 132"/>
                <a:gd name="T61" fmla="*/ 62 h 132"/>
                <a:gd name="T62" fmla="*/ 30 w 132"/>
                <a:gd name="T63" fmla="*/ 56 h 132"/>
                <a:gd name="T64" fmla="*/ 40 w 132"/>
                <a:gd name="T65" fmla="*/ 48 h 132"/>
                <a:gd name="T66" fmla="*/ 50 w 132"/>
                <a:gd name="T67" fmla="*/ 38 h 132"/>
                <a:gd name="T68" fmla="*/ 58 w 132"/>
                <a:gd name="T69" fmla="*/ 28 h 132"/>
                <a:gd name="T70" fmla="*/ 64 w 132"/>
                <a:gd name="T71" fmla="*/ 14 h 132"/>
                <a:gd name="T72" fmla="*/ 68 w 132"/>
                <a:gd name="T73" fmla="*/ 0 h 132"/>
                <a:gd name="T74" fmla="*/ 68 w 132"/>
                <a:gd name="T7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68" y="0"/>
                  </a:moveTo>
                  <a:lnTo>
                    <a:pt x="68" y="0"/>
                  </a:lnTo>
                  <a:lnTo>
                    <a:pt x="70" y="8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6" y="40"/>
                  </a:lnTo>
                  <a:lnTo>
                    <a:pt x="98" y="52"/>
                  </a:lnTo>
                  <a:lnTo>
                    <a:pt x="112" y="60"/>
                  </a:lnTo>
                  <a:lnTo>
                    <a:pt x="122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4" y="66"/>
                  </a:lnTo>
                  <a:lnTo>
                    <a:pt x="112" y="70"/>
                  </a:lnTo>
                  <a:lnTo>
                    <a:pt x="102" y="78"/>
                  </a:lnTo>
                  <a:lnTo>
                    <a:pt x="90" y="86"/>
                  </a:lnTo>
                  <a:lnTo>
                    <a:pt x="80" y="98"/>
                  </a:lnTo>
                  <a:lnTo>
                    <a:pt x="72" y="108"/>
                  </a:lnTo>
                  <a:lnTo>
                    <a:pt x="68" y="12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24"/>
                  </a:lnTo>
                  <a:lnTo>
                    <a:pt x="60" y="114"/>
                  </a:lnTo>
                  <a:lnTo>
                    <a:pt x="56" y="102"/>
                  </a:lnTo>
                  <a:lnTo>
                    <a:pt x="48" y="92"/>
                  </a:lnTo>
                  <a:lnTo>
                    <a:pt x="38" y="82"/>
                  </a:lnTo>
                  <a:lnTo>
                    <a:pt x="28" y="74"/>
                  </a:lnTo>
                  <a:lnTo>
                    <a:pt x="16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0" y="64"/>
                  </a:lnTo>
                  <a:lnTo>
                    <a:pt x="18" y="62"/>
                  </a:lnTo>
                  <a:lnTo>
                    <a:pt x="30" y="56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58" y="28"/>
                  </a:lnTo>
                  <a:lnTo>
                    <a:pt x="64" y="1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C2C47497-508A-4118-B82A-9D61120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459" y="2269376"/>
            <a:ext cx="1609498" cy="1985047"/>
          </a:xfrm>
          <a:prstGeom prst="rect">
            <a:avLst/>
          </a:prstGeom>
        </p:spPr>
      </p:pic>
      <p:pic>
        <p:nvPicPr>
          <p:cNvPr id="2050" name="Picture 2" descr="https://timgsa.baidu.com/timg?image&amp;quality=80&amp;size=b9999_10000&amp;sec=1532348242984&amp;di=83c3a3d4d0b670ed7ed0948362717059&amp;imgtype=0&amp;src=http%3A%2F%2Fimg.lanrentuku.com%2Fimg%2Fallimg%2F1511%2F14467847802225.jpg">
            <a:extLst>
              <a:ext uri="{FF2B5EF4-FFF2-40B4-BE49-F238E27FC236}">
                <a16:creationId xmlns:a16="http://schemas.microsoft.com/office/drawing/2014/main" id="{55DA5FA5-BF47-4B66-89BF-162E1945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46" y="2241359"/>
            <a:ext cx="4217413" cy="35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32348460666&amp;di=27d991e57f88c4bc503c1f9435f3930a&amp;imgtype=0&amp;src=http%3A%2F%2Fpic.58pic.com%2F58pic%2F15%2F91%2F83%2F26U58PIC5KA_1024.jpg">
            <a:extLst>
              <a:ext uri="{FF2B5EF4-FFF2-40B4-BE49-F238E27FC236}">
                <a16:creationId xmlns:a16="http://schemas.microsoft.com/office/drawing/2014/main" id="{51CE7B08-5F4D-4DF4-8D09-E54850E7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59" y="4282440"/>
            <a:ext cx="2963155" cy="1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1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sz="3200" dirty="0"/>
              <a:t>Characters</a:t>
            </a:r>
            <a:r>
              <a:rPr kumimoji="1" lang="en-US" altLang="zh-CN" dirty="0"/>
              <a:t> </a:t>
            </a:r>
            <a:r>
              <a:rPr kumimoji="1" lang="en-US" altLang="zh-CN" b="0" dirty="0"/>
              <a:t>of Our Scene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7AC0EB8-1FBD-44BA-A8B9-CEB7DC51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0" y="1859279"/>
            <a:ext cx="5380736" cy="504444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1876538-AEE2-43B0-9B43-C1C4F258E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65" l="104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405" y="2089672"/>
            <a:ext cx="2214915" cy="47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3789891-3904-4D89-8375-E2BE0C462B9C}"/>
              </a:ext>
            </a:extLst>
          </p:cNvPr>
          <p:cNvSpPr txBox="1"/>
          <p:nvPr/>
        </p:nvSpPr>
        <p:spPr>
          <a:xfrm>
            <a:off x="616764" y="745774"/>
            <a:ext cx="37369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dirty="0">
                <a:solidFill>
                  <a:schemeClr val="accent2"/>
                </a:solidFill>
              </a:rPr>
              <a:t>Goal</a:t>
            </a:r>
            <a:endParaRPr kumimoji="1" lang="zh-CN" altLang="en-US" sz="115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13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6324" y="692927"/>
            <a:ext cx="41136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accent2"/>
                </a:solidFill>
              </a:rPr>
              <a:t>Spirit</a:t>
            </a:r>
            <a:endParaRPr kumimoji="1" lang="zh-CN" altLang="en-US" sz="13800" dirty="0">
              <a:solidFill>
                <a:schemeClr val="accent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15A86A1-5249-4414-A7FF-31BDF7B65CF5}"/>
              </a:ext>
            </a:extLst>
          </p:cNvPr>
          <p:cNvGrpSpPr/>
          <p:nvPr/>
        </p:nvGrpSpPr>
        <p:grpSpPr>
          <a:xfrm>
            <a:off x="7151021" y="4359418"/>
            <a:ext cx="4847802" cy="2215991"/>
            <a:chOff x="3566996" y="998483"/>
            <a:chExt cx="4847802" cy="221599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933E5E1-CE59-4700-B836-BECF4073582D}"/>
                </a:ext>
              </a:extLst>
            </p:cNvPr>
            <p:cNvSpPr txBox="1"/>
            <p:nvPr/>
          </p:nvSpPr>
          <p:spPr>
            <a:xfrm>
              <a:off x="3566996" y="1988490"/>
              <a:ext cx="48478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400" dirty="0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A </a:t>
              </a:r>
              <a:r>
                <a:rPr kumimoji="1" lang="en-US" altLang="zh-CN" sz="4400" dirty="0" err="1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B</a:t>
              </a:r>
              <a:r>
                <a:rPr kumimoji="1" lang="en-US" altLang="zh-CN" sz="4400" dirty="0" err="1">
                  <a:solidFill>
                    <a:srgbClr val="F23C00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e</a:t>
              </a:r>
              <a:r>
                <a:rPr kumimoji="1" lang="en-US" altLang="zh-CN" sz="4400" dirty="0" err="1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au</a:t>
              </a:r>
              <a:r>
                <a:rPr kumimoji="1" lang="en-US" altLang="zh-CN" sz="4400" dirty="0" err="1">
                  <a:solidFill>
                    <a:srgbClr val="011D3E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t</a:t>
              </a:r>
              <a:r>
                <a:rPr kumimoji="1" lang="en-US" altLang="zh-CN" sz="4400" dirty="0" err="1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if</a:t>
              </a:r>
              <a:r>
                <a:rPr kumimoji="1" lang="en-US" altLang="zh-CN" sz="4400" dirty="0" err="1">
                  <a:solidFill>
                    <a:srgbClr val="F23C00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n</a:t>
              </a:r>
              <a:r>
                <a:rPr kumimoji="1" lang="en-US" altLang="zh-CN" sz="4400" dirty="0" err="1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l</a:t>
              </a:r>
              <a:r>
                <a:rPr kumimoji="1" lang="en-US" altLang="zh-CN" sz="4400" dirty="0">
                  <a:solidFill>
                    <a:schemeClr val="bg2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 Worl</a:t>
              </a:r>
              <a:r>
                <a:rPr kumimoji="1" lang="en-US" altLang="zh-CN" sz="4400" dirty="0">
                  <a:solidFill>
                    <a:srgbClr val="F23C00"/>
                  </a:solidFill>
                  <a:effectLst>
                    <a:outerShdw blurRad="177800" dist="152400" dir="5400000" sx="106000" sy="106000" algn="t" rotWithShape="0">
                      <a:prstClr val="black">
                        <a:alpha val="50000"/>
                      </a:prstClr>
                    </a:outerShdw>
                  </a:effectLst>
                </a:rPr>
                <a:t>d</a:t>
              </a:r>
              <a:endParaRPr kumimoji="1" lang="zh-CN" altLang="en-US" sz="44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179D2AC-161A-4F8D-B26C-E913BB805A0E}"/>
                </a:ext>
              </a:extLst>
            </p:cNvPr>
            <p:cNvSpPr txBox="1"/>
            <p:nvPr/>
          </p:nvSpPr>
          <p:spPr>
            <a:xfrm>
              <a:off x="5263644" y="998483"/>
              <a:ext cx="103205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800" dirty="0">
                <a:solidFill>
                  <a:srgbClr val="F23C00">
                    <a:alpha val="39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23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80EC15-62D3-435D-B22C-36FFA96B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338" y="0"/>
            <a:ext cx="8292662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5CDD82-BF3C-45BF-A6BB-6FFF33B2BD8A}"/>
              </a:ext>
            </a:extLst>
          </p:cNvPr>
          <p:cNvSpPr txBox="1"/>
          <p:nvPr/>
        </p:nvSpPr>
        <p:spPr>
          <a:xfrm>
            <a:off x="572875" y="1027404"/>
            <a:ext cx="287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When this world comes to an end……</a:t>
            </a:r>
            <a:endParaRPr lang="zh-CN" altLang="en-US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04EA94-55EE-4652-8481-B8047A397FE7}"/>
              </a:ext>
            </a:extLst>
          </p:cNvPr>
          <p:cNvSpPr/>
          <p:nvPr/>
        </p:nvSpPr>
        <p:spPr>
          <a:xfrm>
            <a:off x="572875" y="3473563"/>
            <a:ext cx="32424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23C00"/>
                </a:solidFill>
              </a:rPr>
              <a:t>I will assist you in my own world, </a:t>
            </a:r>
          </a:p>
          <a:p>
            <a:r>
              <a:rPr kumimoji="1" lang="en-US" altLang="zh-CN" sz="2000" dirty="0">
                <a:solidFill>
                  <a:srgbClr val="F23C00"/>
                </a:solidFill>
              </a:rPr>
              <a:t>	but……</a:t>
            </a:r>
          </a:p>
          <a:p>
            <a:endParaRPr kumimoji="1" lang="en-US" altLang="zh-CN" sz="2000" dirty="0">
              <a:solidFill>
                <a:srgbClr val="F23C00"/>
              </a:solidFill>
            </a:endParaRPr>
          </a:p>
          <a:p>
            <a:endParaRPr kumimoji="1" lang="en-US" altLang="zh-CN" sz="2000" dirty="0">
              <a:solidFill>
                <a:srgbClr val="F23C00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r>
              <a:rPr kumimoji="1" lang="en-US" altLang="zh-CN" sz="2000" dirty="0">
                <a:latin typeface="Microsoft YaHei" charset="0"/>
                <a:ea typeface="Microsoft YaHei" charset="0"/>
                <a:cs typeface="Microsoft YaHei" charset="0"/>
              </a:rPr>
              <a:t>Connection failed……</a:t>
            </a:r>
          </a:p>
          <a:p>
            <a:r>
              <a:rPr kumimoji="1" lang="en-US" altLang="zh-CN" dirty="0">
                <a:latin typeface="Microsoft YaHei" charset="0"/>
                <a:ea typeface="Microsoft YaHei" charset="0"/>
                <a:cs typeface="Microsoft YaHei" charset="0"/>
              </a:rPr>
              <a:t>Connection failed……</a:t>
            </a:r>
          </a:p>
          <a:p>
            <a:r>
              <a:rPr kumimoji="1" lang="en-US" altLang="zh-CN" sz="1600" dirty="0">
                <a:latin typeface="Microsoft YaHei" charset="0"/>
                <a:ea typeface="Microsoft YaHei" charset="0"/>
                <a:cs typeface="Microsoft YaHei" charset="0"/>
              </a:rPr>
              <a:t>Connection failed……</a:t>
            </a:r>
            <a:endParaRPr kumimoji="1" lang="zh-CN" altLang="en-US" sz="16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A2F450A-9C55-409F-B830-8D58B269CDD4}"/>
              </a:ext>
            </a:extLst>
          </p:cNvPr>
          <p:cNvSpPr/>
          <p:nvPr/>
        </p:nvSpPr>
        <p:spPr>
          <a:xfrm>
            <a:off x="572875" y="2547216"/>
            <a:ext cx="2950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It is my duty to save it.</a:t>
            </a:r>
            <a:endParaRPr kumimoji="1" lang="zh-CN" altLang="en-US" sz="2000" dirty="0">
              <a:solidFill>
                <a:schemeClr val="accent2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102D6F-6D34-4519-9F81-1CB41FF7C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60"/>
          <a:stretch/>
        </p:blipFill>
        <p:spPr>
          <a:xfrm>
            <a:off x="5715000" y="1143000"/>
            <a:ext cx="3132669" cy="5715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1F60DD-94DD-4D93-95F8-B01AD24E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669" y="1647226"/>
            <a:ext cx="2262291" cy="45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2902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4079954-05D6-4976-B048-4DE0E7E4ED81}"/>
              </a:ext>
            </a:extLst>
          </p:cNvPr>
          <p:cNvSpPr txBox="1"/>
          <p:nvPr/>
        </p:nvSpPr>
        <p:spPr>
          <a:xfrm>
            <a:off x="2360680" y="504933"/>
            <a:ext cx="7071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 world to be </a:t>
            </a:r>
            <a:r>
              <a:rPr lang="en-US" altLang="zh-CN" sz="2800" dirty="0">
                <a:solidFill>
                  <a:srgbClr val="279982"/>
                </a:solidFill>
              </a:rPr>
              <a:t>saved </a:t>
            </a:r>
            <a:r>
              <a:rPr lang="en-US" altLang="zh-CN" sz="2800" dirty="0"/>
              <a:t>and</a:t>
            </a:r>
          </a:p>
          <a:p>
            <a:r>
              <a:rPr lang="en-US" altLang="zh-CN" sz="2800" dirty="0"/>
              <a:t>A world to be </a:t>
            </a:r>
            <a:r>
              <a:rPr lang="en-US" altLang="zh-CN" sz="2800" dirty="0">
                <a:solidFill>
                  <a:srgbClr val="FF0000"/>
                </a:solidFill>
              </a:rPr>
              <a:t>destroyed</a:t>
            </a:r>
          </a:p>
          <a:p>
            <a:endParaRPr lang="en-US" altLang="zh-CN" sz="2800" dirty="0"/>
          </a:p>
          <a:p>
            <a:r>
              <a:rPr lang="en-US" altLang="zh-CN" sz="2800" dirty="0"/>
              <a:t>A </a:t>
            </a:r>
            <a:r>
              <a:rPr lang="en-US" altLang="zh-CN" sz="2800" dirty="0">
                <a:solidFill>
                  <a:srgbClr val="279982"/>
                </a:solidFill>
              </a:rPr>
              <a:t>brave journey </a:t>
            </a:r>
            <a:r>
              <a:rPr lang="en-US" altLang="zh-CN" sz="2800" dirty="0"/>
              <a:t>and </a:t>
            </a:r>
          </a:p>
          <a:p>
            <a:r>
              <a:rPr lang="en-US" altLang="zh-CN" sz="2800" dirty="0"/>
              <a:t>A</a:t>
            </a:r>
            <a:r>
              <a:rPr lang="en-US" altLang="zh-CN" sz="2800" dirty="0">
                <a:solidFill>
                  <a:srgbClr val="FF0000"/>
                </a:solidFill>
              </a:rPr>
              <a:t> secret sacrifice</a:t>
            </a:r>
          </a:p>
          <a:p>
            <a:endParaRPr lang="en-US" altLang="zh-CN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436ABB-806A-4FB6-98E5-0AE0F1F158B5}"/>
              </a:ext>
            </a:extLst>
          </p:cNvPr>
          <p:cNvSpPr txBox="1"/>
          <p:nvPr/>
        </p:nvSpPr>
        <p:spPr>
          <a:xfrm>
            <a:off x="1077573" y="2744388"/>
            <a:ext cx="96375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88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 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B</a:t>
            </a:r>
            <a:r>
              <a:rPr kumimoji="1" lang="en-US" altLang="zh-CN" sz="88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e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au</a:t>
            </a:r>
            <a:r>
              <a:rPr kumimoji="1" lang="en-US" altLang="zh-CN" sz="11500" dirty="0" err="1">
                <a:solidFill>
                  <a:srgbClr val="011D3E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t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if</a:t>
            </a:r>
            <a:r>
              <a:rPr kumimoji="1" lang="en-US" altLang="zh-CN" sz="88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n</a:t>
            </a:r>
            <a:r>
              <a:rPr kumimoji="1" lang="en-US" altLang="zh-CN" sz="88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l</a:t>
            </a:r>
            <a:r>
              <a:rPr kumimoji="1" lang="en-US" altLang="zh-CN" sz="88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 Worl</a:t>
            </a:r>
            <a:r>
              <a:rPr kumimoji="1" lang="en-US" altLang="zh-CN" sz="88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d</a:t>
            </a:r>
            <a:endParaRPr kumimoji="1" lang="zh-CN" altLang="en-US" sz="8800" dirty="0">
              <a:solidFill>
                <a:srgbClr val="F23C00"/>
              </a:solidFill>
              <a:effectLst>
                <a:outerShdw blurRad="177800" dist="152400" dir="5400000" sx="106000" sy="106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F5C959-05AF-44E3-A78B-6A8B151D3877}"/>
              </a:ext>
            </a:extLst>
          </p:cNvPr>
          <p:cNvSpPr txBox="1"/>
          <p:nvPr/>
        </p:nvSpPr>
        <p:spPr>
          <a:xfrm>
            <a:off x="4937946" y="4824759"/>
            <a:ext cx="5524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Without you</a:t>
            </a:r>
            <a:endParaRPr kumimoji="1" lang="zh-CN" altLang="en-US" sz="6000" dirty="0">
              <a:solidFill>
                <a:srgbClr val="F23C00"/>
              </a:solidFill>
              <a:effectLst>
                <a:outerShdw blurRad="177800" dist="152400" dir="5400000" sx="106000" sy="106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59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68013" y="3156155"/>
            <a:ext cx="10023988" cy="235974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6127" y="3602987"/>
            <a:ext cx="1485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dirty="0">
                <a:solidFill>
                  <a:schemeClr val="bg1"/>
                </a:solidFill>
              </a:rPr>
              <a:t>jinnm.github.io/Group04</a:t>
            </a:r>
            <a:endParaRPr kumimoji="1" lang="zh-CN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6FC0066-74B1-4F80-971E-CA018E25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1" y="546369"/>
            <a:ext cx="6128425" cy="61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6324" y="692927"/>
            <a:ext cx="51187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accent2"/>
                </a:solidFill>
              </a:rPr>
              <a:t>THREE</a:t>
            </a:r>
            <a:endParaRPr kumimoji="1" lang="zh-CN" altLang="en-US" sz="13800" dirty="0">
              <a:solidFill>
                <a:schemeClr val="accent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25033" y="2028852"/>
            <a:ext cx="1991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rPr>
              <a:t>More level</a:t>
            </a:r>
            <a:endParaRPr kumimoji="1" lang="zh-CN" altLang="en-US" sz="2800" dirty="0">
              <a:solidFill>
                <a:schemeClr val="accent2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78106" y="699758"/>
            <a:ext cx="5158107" cy="529569"/>
          </a:xfrm>
        </p:spPr>
        <p:txBody>
          <a:bodyPr/>
          <a:lstStyle/>
          <a:p>
            <a:r>
              <a:rPr kumimoji="1" lang="en-US" altLang="zh-CN" sz="2800" dirty="0"/>
              <a:t>Prototype Ⅰ</a:t>
            </a:r>
            <a:endParaRPr kumimoji="1" lang="zh-CN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0" y="3869818"/>
            <a:ext cx="12192000" cy="270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8EC6D9-2E5C-4E95-95B3-96787151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915" y="1302233"/>
            <a:ext cx="4262765" cy="548793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396155" y="1130047"/>
            <a:ext cx="2664449" cy="396965"/>
            <a:chOff x="1207585" y="2026759"/>
            <a:chExt cx="2470068" cy="391885"/>
          </a:xfrm>
        </p:grpSpPr>
        <p:grpSp>
          <p:nvGrpSpPr>
            <p:cNvPr id="8" name="组 7"/>
            <p:cNvGrpSpPr/>
            <p:nvPr/>
          </p:nvGrpSpPr>
          <p:grpSpPr>
            <a:xfrm>
              <a:off x="1207585" y="2026759"/>
              <a:ext cx="2470068" cy="391885"/>
              <a:chOff x="1207585" y="2026759"/>
              <a:chExt cx="2470068" cy="391885"/>
            </a:xfrm>
          </p:grpSpPr>
          <p:sp>
            <p:nvSpPr>
              <p:cNvPr id="4" name="三角形 3"/>
              <p:cNvSpPr/>
              <p:nvPr/>
            </p:nvSpPr>
            <p:spPr>
              <a:xfrm>
                <a:off x="3345144" y="2031556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三角形 8"/>
              <p:cNvSpPr/>
              <p:nvPr/>
            </p:nvSpPr>
            <p:spPr>
              <a:xfrm>
                <a:off x="1207585" y="2026759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373839" y="2026759"/>
                <a:ext cx="2137560" cy="39188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864575" y="2046234"/>
              <a:ext cx="1156087" cy="345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Pipe Game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78106" y="699758"/>
            <a:ext cx="3199409" cy="529569"/>
          </a:xfrm>
        </p:spPr>
        <p:txBody>
          <a:bodyPr/>
          <a:lstStyle/>
          <a:p>
            <a:r>
              <a:rPr kumimoji="1" lang="en-US" altLang="zh-CN" sz="2800" dirty="0"/>
              <a:t>Prototype Ⅱ</a:t>
            </a:r>
            <a:endParaRPr kumimoji="1" lang="zh-CN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0" y="3869818"/>
            <a:ext cx="12192000" cy="270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E9B9E7-5754-4695-92D2-159F747C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479" y="1325183"/>
            <a:ext cx="4427121" cy="5468960"/>
          </a:xfrm>
          <a:prstGeom prst="rect">
            <a:avLst/>
          </a:prstGeom>
        </p:spPr>
      </p:pic>
      <p:grpSp>
        <p:nvGrpSpPr>
          <p:cNvPr id="12" name="组 16">
            <a:extLst>
              <a:ext uri="{FF2B5EF4-FFF2-40B4-BE49-F238E27FC236}">
                <a16:creationId xmlns:a16="http://schemas.microsoft.com/office/drawing/2014/main" id="{18FC9EAE-9FFC-45FC-BC2E-8338707EF161}"/>
              </a:ext>
            </a:extLst>
          </p:cNvPr>
          <p:cNvGrpSpPr/>
          <p:nvPr/>
        </p:nvGrpSpPr>
        <p:grpSpPr>
          <a:xfrm>
            <a:off x="4797721" y="1139914"/>
            <a:ext cx="2470068" cy="421661"/>
            <a:chOff x="1207585" y="2026759"/>
            <a:chExt cx="2470068" cy="391885"/>
          </a:xfrm>
        </p:grpSpPr>
        <p:grpSp>
          <p:nvGrpSpPr>
            <p:cNvPr id="13" name="组 17">
              <a:extLst>
                <a:ext uri="{FF2B5EF4-FFF2-40B4-BE49-F238E27FC236}">
                  <a16:creationId xmlns:a16="http://schemas.microsoft.com/office/drawing/2014/main" id="{842CE6EE-ED1B-4DAC-9092-30FA91F293D5}"/>
                </a:ext>
              </a:extLst>
            </p:cNvPr>
            <p:cNvGrpSpPr/>
            <p:nvPr/>
          </p:nvGrpSpPr>
          <p:grpSpPr>
            <a:xfrm>
              <a:off x="1207585" y="2026759"/>
              <a:ext cx="2470068" cy="391885"/>
              <a:chOff x="1207585" y="2026759"/>
              <a:chExt cx="2470068" cy="391885"/>
            </a:xfrm>
          </p:grpSpPr>
          <p:sp>
            <p:nvSpPr>
              <p:cNvPr id="16" name="三角形 20">
                <a:extLst>
                  <a:ext uri="{FF2B5EF4-FFF2-40B4-BE49-F238E27FC236}">
                    <a16:creationId xmlns:a16="http://schemas.microsoft.com/office/drawing/2014/main" id="{3889F9CB-4181-4F13-8BF9-10ECC93056A5}"/>
                  </a:ext>
                </a:extLst>
              </p:cNvPr>
              <p:cNvSpPr/>
              <p:nvPr/>
            </p:nvSpPr>
            <p:spPr>
              <a:xfrm>
                <a:off x="3345144" y="2031556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三角形 21">
                <a:extLst>
                  <a:ext uri="{FF2B5EF4-FFF2-40B4-BE49-F238E27FC236}">
                    <a16:creationId xmlns:a16="http://schemas.microsoft.com/office/drawing/2014/main" id="{4887D548-6666-493F-9186-9C353FBDE73A}"/>
                  </a:ext>
                </a:extLst>
              </p:cNvPr>
              <p:cNvSpPr/>
              <p:nvPr/>
            </p:nvSpPr>
            <p:spPr>
              <a:xfrm>
                <a:off x="1207585" y="2026759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478C303-59B8-4FB3-ACB9-C14921434E1D}"/>
                  </a:ext>
                </a:extLst>
              </p:cNvPr>
              <p:cNvSpPr/>
              <p:nvPr/>
            </p:nvSpPr>
            <p:spPr>
              <a:xfrm>
                <a:off x="1373839" y="2026759"/>
                <a:ext cx="2137560" cy="39188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788ADCB-D413-4111-930E-E1046195C5BC}"/>
                </a:ext>
              </a:extLst>
            </p:cNvPr>
            <p:cNvSpPr/>
            <p:nvPr/>
          </p:nvSpPr>
          <p:spPr>
            <a:xfrm>
              <a:off x="1879804" y="2046234"/>
              <a:ext cx="1125629" cy="345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City Bomb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29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325EEE-0D20-48AF-A994-555BC1CA5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Progress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273A55-4A84-447F-97D3-53627BE59BB7}"/>
              </a:ext>
            </a:extLst>
          </p:cNvPr>
          <p:cNvSpPr/>
          <p:nvPr/>
        </p:nvSpPr>
        <p:spPr>
          <a:xfrm>
            <a:off x="0" y="3869818"/>
            <a:ext cx="12192000" cy="270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B8DF07-C7BC-4A38-81D8-FD02DC4F4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915" y="787802"/>
            <a:ext cx="77057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502D270-E256-4D6E-9212-6600800E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Progress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EC0842-00C5-44E9-86E4-702D12CFF34F}"/>
              </a:ext>
            </a:extLst>
          </p:cNvPr>
          <p:cNvSpPr/>
          <p:nvPr/>
        </p:nvSpPr>
        <p:spPr>
          <a:xfrm>
            <a:off x="0" y="3869818"/>
            <a:ext cx="12192000" cy="270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4E09D9-EE89-4BB5-BC6B-F5096CCD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63" y="787802"/>
            <a:ext cx="7697274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5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9786" y="692927"/>
            <a:ext cx="6926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>
                <a:solidFill>
                  <a:schemeClr val="accent2"/>
                </a:solidFill>
              </a:rPr>
              <a:t>Challenges</a:t>
            </a:r>
            <a:endParaRPr kumimoji="1" lang="zh-CN" altLang="en-US" sz="9600" dirty="0">
              <a:solidFill>
                <a:schemeClr val="accent2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933E5E1-CE59-4700-B836-BECF4073582D}"/>
              </a:ext>
            </a:extLst>
          </p:cNvPr>
          <p:cNvSpPr txBox="1"/>
          <p:nvPr/>
        </p:nvSpPr>
        <p:spPr>
          <a:xfrm>
            <a:off x="7151021" y="5349425"/>
            <a:ext cx="4847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 </a:t>
            </a:r>
            <a:r>
              <a:rPr kumimoji="1" lang="en-US" altLang="zh-CN" sz="44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B</a:t>
            </a:r>
            <a:r>
              <a:rPr kumimoji="1" lang="en-US" altLang="zh-CN" sz="44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e</a:t>
            </a:r>
            <a:r>
              <a:rPr kumimoji="1" lang="en-US" altLang="zh-CN" sz="44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au</a:t>
            </a:r>
            <a:r>
              <a:rPr kumimoji="1" lang="en-US" altLang="zh-CN" sz="4400" dirty="0" err="1">
                <a:solidFill>
                  <a:srgbClr val="011D3E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t</a:t>
            </a:r>
            <a:r>
              <a:rPr kumimoji="1" lang="en-US" altLang="zh-CN" sz="44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if</a:t>
            </a:r>
            <a:r>
              <a:rPr kumimoji="1" lang="en-US" altLang="zh-CN" sz="4400" dirty="0" err="1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n</a:t>
            </a:r>
            <a:r>
              <a:rPr kumimoji="1" lang="en-US" altLang="zh-CN" sz="4400" dirty="0" err="1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l</a:t>
            </a:r>
            <a:r>
              <a:rPr kumimoji="1" lang="en-US" altLang="zh-CN" sz="4400" dirty="0">
                <a:solidFill>
                  <a:schemeClr val="bg2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 Worl</a:t>
            </a:r>
            <a:r>
              <a:rPr kumimoji="1" lang="en-US" altLang="zh-CN" sz="4400" dirty="0">
                <a:solidFill>
                  <a:srgbClr val="F23C00"/>
                </a:solidFill>
                <a:effectLst>
                  <a:outerShdw blurRad="177800" dist="152400" dir="5400000" sx="106000" sy="106000" algn="t" rotWithShape="0">
                    <a:prstClr val="black">
                      <a:alpha val="50000"/>
                    </a:prstClr>
                  </a:outerShdw>
                </a:effectLst>
              </a:rPr>
              <a:t>d</a:t>
            </a:r>
            <a:endParaRPr kumimoji="1" lang="zh-CN" altLang="en-US" sz="4400" dirty="0">
              <a:solidFill>
                <a:srgbClr val="F23C00"/>
              </a:solidFill>
              <a:effectLst>
                <a:outerShdw blurRad="177800" dist="152400" dir="5400000" sx="106000" sy="106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58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C79C14D-A1C9-4B93-BCB6-E3F576719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Challenges Solved</a:t>
            </a:r>
            <a:endParaRPr lang="zh-CN" altLang="en-US" dirty="0"/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B82B641F-A268-495B-8FBA-DC86CCDD4CBA}"/>
              </a:ext>
            </a:extLst>
          </p:cNvPr>
          <p:cNvSpPr txBox="1">
            <a:spLocks/>
          </p:cNvSpPr>
          <p:nvPr/>
        </p:nvSpPr>
        <p:spPr>
          <a:xfrm>
            <a:off x="2375395" y="2891075"/>
            <a:ext cx="8828633" cy="88213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How to create a usable Pipe Game.</a:t>
            </a:r>
            <a:r>
              <a:rPr lang="zh-CN" altLang="en-US" sz="3600" dirty="0">
                <a:solidFill>
                  <a:srgbClr val="FF0000"/>
                </a:solidFill>
              </a:rPr>
              <a:t>√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How to create a usable City Bomb Game.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Time flies!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zh-CN" altLang="en-US" sz="3600" dirty="0">
                <a:solidFill>
                  <a:srgbClr val="FF0000"/>
                </a:solidFill>
              </a:rPr>
              <a:t>√</a:t>
            </a:r>
            <a:endParaRPr lang="en-US" altLang="zh-CN" sz="3600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02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C79C14D-A1C9-4B93-BCB6-E3F576719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Challenges by Now</a:t>
            </a:r>
            <a:endParaRPr lang="zh-CN" altLang="en-US" dirty="0"/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B82B641F-A268-495B-8FBA-DC86CCDD4CBA}"/>
              </a:ext>
            </a:extLst>
          </p:cNvPr>
          <p:cNvSpPr txBox="1">
            <a:spLocks/>
          </p:cNvSpPr>
          <p:nvPr/>
        </p:nvSpPr>
        <p:spPr>
          <a:xfrm>
            <a:off x="2375395" y="2891075"/>
            <a:ext cx="8828633" cy="88213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</a:t>
            </a:r>
            <a:r>
              <a:rPr lang="en-US" altLang="zh-CN" dirty="0"/>
              <a:t>More Levels to be build.</a:t>
            </a:r>
          </a:p>
          <a:p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</a:t>
            </a:r>
            <a:r>
              <a:rPr lang="en-US" altLang="zh-CN" dirty="0"/>
              <a:t>Make our scene more excellent and player-friendly.</a:t>
            </a:r>
          </a:p>
          <a:p>
            <a:endParaRPr lang="en-US" altLang="zh-CN" sz="3600" dirty="0">
              <a:solidFill>
                <a:srgbClr val="FF0000"/>
              </a:solidFill>
            </a:endParaRPr>
          </a:p>
          <a:p>
            <a:r>
              <a:rPr lang="en-US" altLang="zh-CN" dirty="0"/>
              <a:t>6</a:t>
            </a:r>
            <a:r>
              <a:rPr lang="zh-CN" altLang="en-US" dirty="0"/>
              <a:t>、</a:t>
            </a:r>
            <a:r>
              <a:rPr lang="en-US" altLang="zh-CN" dirty="0"/>
              <a:t>Adjust the difficulty of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4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1A8779"/>
      </a:accent1>
      <a:accent2>
        <a:srgbClr val="24AD98"/>
      </a:accent2>
      <a:accent3>
        <a:srgbClr val="2AC3AC"/>
      </a:accent3>
      <a:accent4>
        <a:srgbClr val="38DBC7"/>
      </a:accent4>
      <a:accent5>
        <a:srgbClr val="9BEDD8"/>
      </a:accent5>
      <a:accent6>
        <a:srgbClr val="515151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3784</TotalTime>
  <Words>529</Words>
  <Application>Microsoft Office PowerPoint</Application>
  <PresentationFormat>宽屏</PresentationFormat>
  <Paragraphs>85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宋体</vt:lpstr>
      <vt:lpstr>Microsoft YaHei</vt:lpstr>
      <vt:lpstr>Microsoft YaHei</vt:lpstr>
      <vt:lpstr>Arial</vt:lpstr>
      <vt:lpstr>Century Gothic</vt:lpstr>
      <vt:lpstr>Segoe UI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OfficePLUS</dc:creator>
  <cp:keywords/>
  <dc:description/>
  <cp:lastModifiedBy>fang ark</cp:lastModifiedBy>
  <cp:revision>179</cp:revision>
  <dcterms:created xsi:type="dcterms:W3CDTF">2015-08-18T02:51:41Z</dcterms:created>
  <dcterms:modified xsi:type="dcterms:W3CDTF">2018-08-01T04:27:50Z</dcterms:modified>
  <cp:category/>
</cp:coreProperties>
</file>